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0"/>
  </p:notesMasterIdLst>
  <p:sldIdLst>
    <p:sldId id="535" r:id="rId2"/>
    <p:sldId id="664" r:id="rId3"/>
    <p:sldId id="641" r:id="rId4"/>
    <p:sldId id="642" r:id="rId5"/>
    <p:sldId id="643" r:id="rId6"/>
    <p:sldId id="552" r:id="rId7"/>
    <p:sldId id="644" r:id="rId8"/>
    <p:sldId id="595" r:id="rId9"/>
    <p:sldId id="645" r:id="rId10"/>
    <p:sldId id="646" r:id="rId11"/>
    <p:sldId id="647" r:id="rId12"/>
    <p:sldId id="648" r:id="rId13"/>
    <p:sldId id="649" r:id="rId14"/>
    <p:sldId id="663" r:id="rId15"/>
    <p:sldId id="650" r:id="rId16"/>
    <p:sldId id="662" r:id="rId17"/>
    <p:sldId id="651" r:id="rId18"/>
    <p:sldId id="653" r:id="rId19"/>
    <p:sldId id="655" r:id="rId20"/>
    <p:sldId id="652" r:id="rId21"/>
    <p:sldId id="656" r:id="rId22"/>
    <p:sldId id="657" r:id="rId23"/>
    <p:sldId id="654" r:id="rId24"/>
    <p:sldId id="658" r:id="rId25"/>
    <p:sldId id="659" r:id="rId26"/>
    <p:sldId id="660" r:id="rId27"/>
    <p:sldId id="661" r:id="rId28"/>
    <p:sldId id="665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FF85"/>
    <a:srgbClr val="FFFF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818" autoAdjust="0"/>
  </p:normalViewPr>
  <p:slideViewPr>
    <p:cSldViewPr snapToGrid="0" snapToObjects="1">
      <p:cViewPr varScale="1">
        <p:scale>
          <a:sx n="90" d="100"/>
          <a:sy n="90" d="100"/>
        </p:scale>
        <p:origin x="-163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67" d="100"/>
          <a:sy n="67" d="100"/>
        </p:scale>
        <p:origin x="-3536" y="-10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notesMaster" Target="notesMasters/notesMaster1.xml"/><Relationship Id="rId31" Type="http://schemas.openxmlformats.org/officeDocument/2006/relationships/printerSettings" Target="printerSettings/printerSettings1.bin"/><Relationship Id="rId32" Type="http://schemas.openxmlformats.org/officeDocument/2006/relationships/presProps" Target="pres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viewProps" Target="viewProps.xml"/><Relationship Id="rId34" Type="http://schemas.openxmlformats.org/officeDocument/2006/relationships/theme" Target="theme/theme1.xml"/><Relationship Id="rId3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4C261D-7D39-AD48-A676-F91C0938D9C1}" type="datetimeFigureOut">
              <a:rPr lang="en-US" smtClean="0"/>
              <a:t>8/14/17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dirty="0" smtClean="0"/>
              <a:t>Click to edit Master text styles</a:t>
            </a:r>
          </a:p>
          <a:p>
            <a:pPr lvl="1"/>
            <a:r>
              <a:rPr lang="en-US" altLang="zh-TW" dirty="0" smtClean="0"/>
              <a:t>Second level</a:t>
            </a:r>
          </a:p>
          <a:p>
            <a:pPr lvl="2"/>
            <a:r>
              <a:rPr lang="en-US" altLang="zh-TW" dirty="0" smtClean="0"/>
              <a:t>Third level</a:t>
            </a:r>
          </a:p>
          <a:p>
            <a:pPr lvl="3"/>
            <a:r>
              <a:rPr lang="en-US" altLang="zh-TW" dirty="0" smtClean="0"/>
              <a:t>Fourth level</a:t>
            </a:r>
          </a:p>
          <a:p>
            <a:pPr lvl="4"/>
            <a:r>
              <a:rPr lang="en-US" altLang="zh-TW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ADBF49-4DF1-364E-B324-52049A4FA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85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8/14/17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724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8/14/17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201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8/14/17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912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8/14/17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542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8/14/17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824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8/14/17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75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8/14/17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063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8/14/17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094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8/14/17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661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8/14/17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943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8/14/17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34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12033-3311-CB4D-9BF5-5F7D62C8EE76}" type="datetimeFigureOut">
              <a:rPr lang="en-US" smtClean="0"/>
              <a:t>8/14/17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057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e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我們網魚去</a:t>
            </a:r>
            <a:r>
              <a:rPr lang="zh-TW" altLang="zh-TW" sz="9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！</a:t>
            </a:r>
            <a:endParaRPr lang="en-US" altLang="zh-TW" sz="9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37433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e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29359" y="1207596"/>
            <a:ext cx="8711624" cy="4170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來跟從</a:t>
            </a:r>
            <a:r>
              <a:rPr lang="zh-TW" altLang="en-US" sz="90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</a:t>
            </a:r>
            <a:r>
              <a:rPr lang="zh-TW" altLang="zh-TW" sz="9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！</a:t>
            </a:r>
            <a:endParaRPr lang="en-US" altLang="zh-TW" sz="9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4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【馬太福音4:19】耶穌對他們說、來跟從我、我要叫你們得人如得魚一樣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74197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e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耶穌愛你</a:t>
            </a:r>
            <a:r>
              <a:rPr lang="zh-TW" altLang="zh-TW" sz="9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！</a:t>
            </a:r>
            <a:endParaRPr lang="en-US" altLang="zh-TW" sz="9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94692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F8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耶穌愛妳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6600" y="0"/>
            <a:ext cx="51179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6147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e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3016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什麼是大使命</a:t>
            </a:r>
            <a:endParaRPr lang="en-US" altLang="zh-TW" sz="9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zh-TW" sz="10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？</a:t>
            </a:r>
            <a:r>
              <a:rPr lang="zh-TW" altLang="en-US" sz="10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？？</a:t>
            </a:r>
            <a:endParaRPr lang="en-US" altLang="zh-TW" sz="10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4933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e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381000" y="417862"/>
            <a:ext cx="8466667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馬太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福音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28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:1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8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20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4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耶穌進前來對他們說：天上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地下</a:t>
            </a:r>
          </a:p>
          <a:p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所有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的權柄都賜給我了，所以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</a:t>
            </a:r>
          </a:p>
          <a:p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們要</a:t>
            </a:r>
            <a:r>
              <a:rPr lang="en-US" sz="45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去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使萬民做我的門徒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奉</a:t>
            </a:r>
          </a:p>
          <a:p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父子聖靈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的名給他們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施洗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，凡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</a:t>
            </a:r>
          </a:p>
          <a:p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所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吩咐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你們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的都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教訓他們遵守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</a:p>
          <a:p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就常與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你們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同在，直到世界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</a:t>
            </a:r>
          </a:p>
          <a:p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末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了。</a:t>
            </a:r>
          </a:p>
        </p:txBody>
      </p:sp>
    </p:spTree>
    <p:extLst>
      <p:ext uri="{BB962C8B-B14F-4D97-AF65-F5344CB8AC3E}">
        <p14:creationId xmlns:p14="http://schemas.microsoft.com/office/powerpoint/2010/main" val="37966324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e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為什麼主耶穌</a:t>
            </a:r>
            <a:endParaRPr lang="en-US" altLang="zh-TW" sz="9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給這大使命</a:t>
            </a:r>
            <a:endParaRPr lang="en-US" altLang="zh-TW" sz="9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zh-TW" sz="10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？</a:t>
            </a:r>
            <a:r>
              <a:rPr lang="zh-TW" altLang="en-US" sz="10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？？</a:t>
            </a:r>
            <a:endParaRPr lang="en-US" altLang="zh-TW" sz="10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65893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e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453443" y="431974"/>
            <a:ext cx="6815667" cy="455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 algn="ctr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傳遞／彰顯神的愛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活在生命的傳承裡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經歷得人漁夫的喜樂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經歷神豐富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同在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使神的榮耀遍滿全地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endParaRPr lang="en-US" sz="2000" b="1" dirty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91423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e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502041"/>
            <a:ext cx="8711624" cy="6017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 algn="ctr"/>
            <a:r>
              <a:rPr lang="zh-TW" altLang="en-US" sz="9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傳遞／</a:t>
            </a: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彰顯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神的愛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彼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得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後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書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9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主所應許的尚未成就，有人以為祂是耽延，其實不是耽延，乃是寬容你們，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不願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有一人沉淪、乃願人人都悔改。 </a:t>
            </a:r>
            <a:endParaRPr lang="en-US" altLang="zh-TW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48736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e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98692" y="502040"/>
            <a:ext cx="8320752" cy="486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 algn="ctr"/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活在生命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的傳承裡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endParaRPr lang="en-US" altLang="zh-TW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創世記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1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28】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生養眾多，</a:t>
            </a:r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遍滿全地，治理全地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  <a:endParaRPr lang="en-US" altLang="zh-TW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61495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e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453443" y="911752"/>
            <a:ext cx="6815667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 algn="ctr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生：讓人喜悅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長：讓人驚奇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養：讓人滿足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07701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e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502041"/>
            <a:ext cx="8711624" cy="6017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 algn="ctr"/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經歷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得人漁夫的喜樂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馬太福音4:19】耶穌對他們說、來跟從我、我要叫你們得人如得魚一樣。</a:t>
            </a:r>
          </a:p>
          <a:p>
            <a:pPr marL="0" indent="0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endParaRPr lang="en-US" altLang="zh-TW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02895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e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502041"/>
            <a:ext cx="8711624" cy="6017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 algn="ctr"/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經歷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神豐富的同在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【馬太福音 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28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20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凡我所吩咐你們的都教訓他們遵守，我就常與你們同在，直到世界的末了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endParaRPr lang="en-US" altLang="zh-TW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21299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e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32376" y="554719"/>
            <a:ext cx="8711624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【馬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可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福音 </a:t>
            </a:r>
            <a:r>
              <a:rPr lang="zh-TW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6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7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信的人必有神蹟隨著他們。。。。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</a:p>
          <a:p>
            <a:pPr marL="0" indent="0"/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【馬</a:t>
            </a:r>
            <a:r>
              <a:rPr lang="zh-TW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可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福音 </a:t>
            </a:r>
            <a:r>
              <a:rPr lang="zh-TW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6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0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門徒出去、到處宣傳福音、主和他們同工、用神蹟隨著、證實所傳的道。 </a:t>
            </a:r>
          </a:p>
        </p:txBody>
      </p:sp>
    </p:spTree>
    <p:extLst>
      <p:ext uri="{BB962C8B-B14F-4D97-AF65-F5344CB8AC3E}">
        <p14:creationId xmlns:p14="http://schemas.microsoft.com/office/powerpoint/2010/main" val="34018643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e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502041"/>
            <a:ext cx="8711624" cy="5401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 algn="ctr"/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榮耀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遍滿全地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使徒行傳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13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47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】我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已經立你作外邦人的光，叫你施行救恩，直到地極。  </a:t>
            </a:r>
            <a:endParaRPr lang="en-US" altLang="zh-TW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40528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e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453443" y="431974"/>
            <a:ext cx="6815667" cy="455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 algn="ctr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傳遞／彰顯神的愛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活在生命的傳承裡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經歷得人漁夫的喜樂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經歷神豐富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同在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使神的榮耀遍滿全地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endParaRPr lang="en-US" sz="2000" b="1" dirty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45717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e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3016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如何行出大使命</a:t>
            </a:r>
            <a:endParaRPr lang="en-US" altLang="zh-TW" sz="9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zh-TW" sz="10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？</a:t>
            </a:r>
            <a:r>
              <a:rPr lang="zh-TW" altLang="en-US" sz="10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？？</a:t>
            </a:r>
            <a:endParaRPr lang="en-US" altLang="zh-TW" sz="10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2427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e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61999" y="962726"/>
            <a:ext cx="7831667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 algn="ctr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不會</a:t>
            </a:r>
            <a:r>
              <a:rPr lang="zh-TW" altLang="zh-TW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？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不敢？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沒時間？</a:t>
            </a:r>
          </a:p>
        </p:txBody>
      </p:sp>
    </p:spTree>
    <p:extLst>
      <p:ext uri="{BB962C8B-B14F-4D97-AF65-F5344CB8AC3E}">
        <p14:creationId xmlns:p14="http://schemas.microsoft.com/office/powerpoint/2010/main" val="6256729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e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502041"/>
            <a:ext cx="8711624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【羅馬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書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:16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】我不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以福音為恥，這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福音本是神的大能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；</a:t>
            </a:r>
          </a:p>
          <a:p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哥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林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多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前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書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2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弟兄們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、從前我到你們那裡去、並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沒有用高言大智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對你們宣傳神的奧秘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</a:p>
          <a:p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altLang="zh-TW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哥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林</a:t>
            </a:r>
            <a:r>
              <a:rPr lang="zh-TW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多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前</a:t>
            </a:r>
            <a:r>
              <a:rPr lang="zh-TW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書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2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4】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我說的話講的道、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不是用智慧委婉的言語、乃是用聖靈和大能的明證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． </a:t>
            </a:r>
          </a:p>
        </p:txBody>
      </p:sp>
    </p:spTree>
    <p:extLst>
      <p:ext uri="{BB962C8B-B14F-4D97-AF65-F5344CB8AC3E}">
        <p14:creationId xmlns:p14="http://schemas.microsoft.com/office/powerpoint/2010/main" val="31531511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e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20333" y="911752"/>
            <a:ext cx="6081890" cy="363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 algn="ctr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你願意嗎？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endParaRPr lang="zh-TW" altLang="en-US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5396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e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64444" y="911752"/>
            <a:ext cx="8142112" cy="5478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 algn="ctr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依靠聖靈！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使徒行傳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8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但聖靈降臨在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</a:t>
            </a:r>
          </a:p>
          <a:p>
            <a:pPr marL="0" indent="0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們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身上、你們就必得著能力．並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要</a:t>
            </a:r>
          </a:p>
          <a:p>
            <a:pPr marL="0" indent="0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在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耶路撒冷、猶太全地、和撒瑪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利</a:t>
            </a:r>
          </a:p>
          <a:p>
            <a:pPr marL="0" indent="0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亞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、直到地極、作我的見證。 </a:t>
            </a:r>
          </a:p>
        </p:txBody>
      </p:sp>
    </p:spTree>
    <p:extLst>
      <p:ext uri="{BB962C8B-B14F-4D97-AF65-F5344CB8AC3E}">
        <p14:creationId xmlns:p14="http://schemas.microsoft.com/office/powerpoint/2010/main" val="928772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e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20333" y="911752"/>
            <a:ext cx="6081890" cy="363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 algn="ctr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好好禱告！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endParaRPr lang="zh-TW" altLang="en-US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70080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e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20333" y="911752"/>
            <a:ext cx="6081890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 algn="ctr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你願意嗎？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依靠聖靈</a:t>
            </a:r>
          </a:p>
          <a:p>
            <a:pPr marL="571500" indent="-571500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好好禱告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77557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e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973667" y="206196"/>
            <a:ext cx="7267222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 algn="ctr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四次超市傳福音的總結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endParaRPr lang="en-US" altLang="zh-TW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143000" indent="-1143000" algn="ctr">
              <a:buFont typeface="Arial"/>
              <a:buChar char="•"/>
            </a:pPr>
            <a:r>
              <a:rPr lang="zh-TW" altLang="en-US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真奇妙</a:t>
            </a:r>
            <a:endParaRPr lang="en-US" altLang="zh-TW" sz="8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143000" indent="-1143000" algn="ctr">
              <a:buFont typeface="Arial"/>
              <a:buChar char="•"/>
            </a:pPr>
            <a:r>
              <a:rPr lang="zh-TW" altLang="en-US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還要去</a:t>
            </a:r>
            <a:endParaRPr lang="zh-TW" altLang="en-US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424908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美亞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9688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大亞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3481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e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37444" y="911752"/>
            <a:ext cx="8339667" cy="455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 algn="ctr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你願意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給人機會嗎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zh-TW" altLang="en-US" sz="9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？？？</a:t>
            </a:r>
            <a:endParaRPr lang="en-US" altLang="zh-TW" sz="9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966059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e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804334" y="911752"/>
            <a:ext cx="7648222" cy="363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 algn="ctr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一起網魚去！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endParaRPr lang="zh-TW" altLang="en-US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47306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7710</TotalTime>
  <Words>511</Words>
  <Application>Microsoft Macintosh PowerPoint</Application>
  <PresentationFormat>On-screen Show (4:3)</PresentationFormat>
  <Paragraphs>98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219</cp:revision>
  <dcterms:created xsi:type="dcterms:W3CDTF">2016-03-04T02:25:27Z</dcterms:created>
  <dcterms:modified xsi:type="dcterms:W3CDTF">2017-08-14T15:03:40Z</dcterms:modified>
</cp:coreProperties>
</file>