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7"/>
  </p:notesMasterIdLst>
  <p:sldIdLst>
    <p:sldId id="535" r:id="rId2"/>
    <p:sldId id="559" r:id="rId3"/>
    <p:sldId id="552" r:id="rId4"/>
    <p:sldId id="606" r:id="rId5"/>
    <p:sldId id="607" r:id="rId6"/>
    <p:sldId id="595" r:id="rId7"/>
    <p:sldId id="623" r:id="rId8"/>
    <p:sldId id="624" r:id="rId9"/>
    <p:sldId id="628" r:id="rId10"/>
    <p:sldId id="625" r:id="rId11"/>
    <p:sldId id="626" r:id="rId12"/>
    <p:sldId id="627" r:id="rId13"/>
    <p:sldId id="629" r:id="rId14"/>
    <p:sldId id="630" r:id="rId15"/>
    <p:sldId id="631" r:id="rId16"/>
    <p:sldId id="632" r:id="rId17"/>
    <p:sldId id="633" r:id="rId18"/>
    <p:sldId id="634" r:id="rId19"/>
    <p:sldId id="635" r:id="rId20"/>
    <p:sldId id="636" r:id="rId21"/>
    <p:sldId id="616" r:id="rId22"/>
    <p:sldId id="617" r:id="rId23"/>
    <p:sldId id="594" r:id="rId24"/>
    <p:sldId id="583" r:id="rId25"/>
    <p:sldId id="638" r:id="rId26"/>
    <p:sldId id="599" r:id="rId27"/>
    <p:sldId id="600" r:id="rId28"/>
    <p:sldId id="618" r:id="rId29"/>
    <p:sldId id="637" r:id="rId30"/>
    <p:sldId id="554" r:id="rId31"/>
    <p:sldId id="620" r:id="rId32"/>
    <p:sldId id="602" r:id="rId33"/>
    <p:sldId id="570" r:id="rId34"/>
    <p:sldId id="571" r:id="rId35"/>
    <p:sldId id="639" r:id="rId3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18" autoAdjust="0"/>
  </p:normalViewPr>
  <p:slideViewPr>
    <p:cSldViewPr snapToGrid="0" snapToObjects="1">
      <p:cViewPr varScale="1">
        <p:scale>
          <a:sx n="90" d="100"/>
          <a:sy n="90" d="100"/>
        </p:scale>
        <p:origin x="-163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7" d="100"/>
          <a:sy n="67" d="100"/>
        </p:scale>
        <p:origin x="-3536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notesMaster" Target="notesMasters/notesMaster1.xml"/><Relationship Id="rId38" Type="http://schemas.openxmlformats.org/officeDocument/2006/relationships/printerSettings" Target="printerSettings/printerSettings1.bin"/><Relationship Id="rId39" Type="http://schemas.openxmlformats.org/officeDocument/2006/relationships/presProps" Target="presProps.xml"/><Relationship Id="rId40" Type="http://schemas.openxmlformats.org/officeDocument/2006/relationships/viewProps" Target="viewProps.xml"/><Relationship Id="rId41" Type="http://schemas.openxmlformats.org/officeDocument/2006/relationships/theme" Target="theme/theme1.xml"/><Relationship Id="rId4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C261D-7D39-AD48-A676-F91C0938D9C1}" type="datetimeFigureOut">
              <a:rPr lang="en-US" smtClean="0"/>
              <a:t>7/30/17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DBF49-4DF1-364E-B324-52049A4FA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8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7/30/17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724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7/30/17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201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7/30/17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912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7/30/17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42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7/30/17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824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7/30/17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75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7/30/17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063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7/30/17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94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7/30/17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661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7/30/17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94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7/30/17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34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12033-3311-CB4D-9BF5-5F7D62C8EE76}" type="datetimeFigureOut">
              <a:rPr lang="en-US" smtClean="0"/>
              <a:t>7/30/17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57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你相信嗎</a:t>
            </a:r>
            <a:r>
              <a:rPr lang="en-US" altLang="zh-TW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?(4)</a:t>
            </a:r>
          </a:p>
        </p:txBody>
      </p:sp>
    </p:spTree>
    <p:extLst>
      <p:ext uri="{BB962C8B-B14F-4D97-AF65-F5344CB8AC3E}">
        <p14:creationId xmlns:p14="http://schemas.microsoft.com/office/powerpoint/2010/main" val="18837433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祂使我們</a:t>
            </a:r>
            <a:endParaRPr lang="en-US" altLang="zh-TW" sz="10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得生命！</a:t>
            </a:r>
            <a:endParaRPr lang="en-US" altLang="zh-TW" sz="10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702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417862"/>
            <a:ext cx="888680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約翰福音10:10 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盜賊來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、無非要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偷竊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殺害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45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毀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壞</a:t>
            </a:r>
            <a:endParaRPr lang="en-US" sz="45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  <a:r>
              <a:rPr lang="en-US" sz="4500" b="1" dirty="0" smtClean="0">
                <a:solidFill>
                  <a:srgbClr val="CCFFCC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我來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了、是要叫人</a:t>
            </a:r>
            <a:r>
              <a:rPr lang="en-US" sz="4500" b="1" dirty="0" smtClean="0">
                <a:solidFill>
                  <a:srgbClr val="CCFFCC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得生命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、並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且</a:t>
            </a:r>
            <a:endParaRPr lang="en-US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得的</a:t>
            </a:r>
            <a:r>
              <a:rPr lang="en-US" sz="4500" b="1" dirty="0" smtClean="0">
                <a:solidFill>
                  <a:srgbClr val="CCFFCC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更豐盛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6324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你相信嗎</a:t>
            </a:r>
            <a:r>
              <a:rPr lang="en-US" altLang="zh-TW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3871629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生命的特質</a:t>
            </a:r>
            <a:endParaRPr lang="en-US" altLang="zh-TW" sz="10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32366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71436" y="431974"/>
            <a:ext cx="527923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生命是：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有意義目的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需要被供應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會繼續成長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會遇見難處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endParaRPr 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142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為了榮耀神！</a:t>
            </a:r>
            <a:endParaRPr lang="en-US" altLang="zh-TW" sz="8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0109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是給！</a:t>
            </a:r>
            <a:endParaRPr lang="en-US" altLang="zh-TW" sz="8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不是得！</a:t>
            </a:r>
            <a:endParaRPr lang="en-US" altLang="zh-TW" sz="8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02675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無知的財主</a:t>
            </a:r>
            <a:endParaRPr lang="en-US" altLang="zh-TW" sz="9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1250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325430"/>
            <a:ext cx="8886804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福音 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12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16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～2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0】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就用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比喻對他們說、有一個財主、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田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產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豐盛．自己心裡思想說、我的出產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沒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地方收藏、怎麼辦呢。又說、我要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這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麼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辦．要把我的倉房拆了、另蓋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更大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在那裡好收藏我一切的糧食和財物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6952825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325430"/>
            <a:ext cx="8886804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福音 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12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16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～2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0】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然後要對我的靈魂說、靈魂哪、你有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許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多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財物積存、可作多年的費用．只管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安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安逸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逸的喫喝快樂罷。神卻對他說、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無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知的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人哪、今夜必要你的靈魂．你所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預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備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的、要歸誰呢。  </a:t>
            </a:r>
          </a:p>
        </p:txBody>
      </p:sp>
    </p:spTree>
    <p:extLst>
      <p:ext uri="{BB962C8B-B14F-4D97-AF65-F5344CB8AC3E}">
        <p14:creationId xmlns:p14="http://schemas.microsoft.com/office/powerpoint/2010/main" val="21042418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325430"/>
            <a:ext cx="888680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福音 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12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:2</a:t>
            </a:r>
            <a:r>
              <a:rPr lang="zh-TW" altLang="zh-TW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凡為自己積財、在神面前卻不富足的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也是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這樣。</a:t>
            </a: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543500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-087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9080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G-087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3115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-088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3531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-08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1324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-087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-70556"/>
            <a:ext cx="609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184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-08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09889" y="-28222"/>
            <a:ext cx="65475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5153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-088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45166" y="246944"/>
            <a:ext cx="6378223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4422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-089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7267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主耶穌</a:t>
            </a:r>
            <a:endParaRPr lang="en-US" altLang="zh-TW" sz="9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使我們得生命</a:t>
            </a:r>
            <a:endParaRPr lang="en-US" altLang="zh-TW" sz="9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092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什麼樣的生命？</a:t>
            </a:r>
            <a:endParaRPr lang="en-US" altLang="zh-TW" sz="8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521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530750"/>
            <a:ext cx="8886804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福音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14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:6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就是道路，真理，</a:t>
            </a:r>
            <a:r>
              <a:rPr lang="en-US" sz="4000" b="1" dirty="0">
                <a:solidFill>
                  <a:srgbClr val="CCFFCC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生命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</a:p>
          <a:p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福音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:16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神愛世人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、甚至將他的獨生子賜給他們、叫一切信他的、不至滅亡、反得</a:t>
            </a:r>
            <a:r>
              <a:rPr lang="en-US" sz="4000" b="1" dirty="0" smtClean="0">
                <a:solidFill>
                  <a:srgbClr val="CCFFCC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永生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7177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417862"/>
            <a:ext cx="888680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翰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一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:12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人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有了神的兒子就有</a:t>
            </a:r>
            <a:r>
              <a:rPr lang="en-US" sz="4000" b="1" dirty="0">
                <a:solidFill>
                  <a:srgbClr val="CCFFCC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生命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．沒有神的兒子就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沒有生命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1214" y="3223151"/>
            <a:ext cx="888680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福音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14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:20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到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那日你們就知道</a:t>
            </a:r>
            <a:r>
              <a:rPr lang="en-US" sz="4000" b="1" dirty="0">
                <a:solidFill>
                  <a:srgbClr val="CCFFCC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我在父裡面、你們</a:t>
            </a:r>
            <a:r>
              <a:rPr lang="en-US" sz="4000" b="1" dirty="0" smtClean="0">
                <a:solidFill>
                  <a:srgbClr val="CCFFCC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</a:t>
            </a:r>
          </a:p>
          <a:p>
            <a:pPr lvl="0"/>
            <a:r>
              <a:rPr lang="en-US" sz="4000" b="1" dirty="0" smtClean="0">
                <a:solidFill>
                  <a:srgbClr val="CCFFCC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  <a:r>
              <a:rPr lang="en-US" sz="4000" b="1" dirty="0">
                <a:solidFill>
                  <a:srgbClr val="CCFFCC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裡面、我也在你們裡面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5538058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什麼樣的生命？</a:t>
            </a:r>
            <a:endParaRPr lang="en-US" altLang="zh-TW" sz="8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耶穌自己的生命</a:t>
            </a:r>
            <a:endParaRPr lang="en-US" altLang="zh-TW" sz="8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92476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3444" y="725854"/>
            <a:ext cx="8734777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主耶穌如何活出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他的生命</a:t>
            </a:r>
            <a:r>
              <a:rPr lang="zh-TW" altLang="en-US" sz="8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6121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3444" y="725854"/>
            <a:ext cx="8734777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專注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zh-TW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&amp;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連結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4322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284111" y="954085"/>
            <a:ext cx="723900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專注於活出：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生命的意義／目的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他是誰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endParaRPr 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7547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566333" y="1913641"/>
            <a:ext cx="6237111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連結於天父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3631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57196" y="220306"/>
            <a:ext cx="888680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福音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14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10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11】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我在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父裡面、父在我裡面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、你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不信麼。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對你們</a:t>
            </a:r>
            <a:r>
              <a:rPr lang="en-US" sz="4000" b="1" dirty="0">
                <a:solidFill>
                  <a:srgbClr val="CCFFCC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所說的話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、不是憑著自己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說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、乃是</a:t>
            </a:r>
            <a:r>
              <a:rPr lang="en-US" sz="4000" b="1" dirty="0">
                <a:solidFill>
                  <a:srgbClr val="CCFFCC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住在我裡面的父作他自己</a:t>
            </a:r>
            <a:r>
              <a:rPr lang="en-US" sz="4000" b="1" dirty="0" smtClean="0">
                <a:solidFill>
                  <a:srgbClr val="CCFFCC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</a:p>
          <a:p>
            <a:r>
              <a:rPr lang="en-US" sz="4000" b="1" dirty="0" smtClean="0">
                <a:solidFill>
                  <a:srgbClr val="CCFFCC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事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你們當信我、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我在父裡面、父在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裡面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．即或不信、也當因</a:t>
            </a:r>
            <a:r>
              <a:rPr lang="en-US" sz="4000" b="1" dirty="0">
                <a:solidFill>
                  <a:srgbClr val="CCFFCC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我所作的事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信</a:t>
            </a: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我。 </a:t>
            </a:r>
          </a:p>
          <a:p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4111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57196" y="220306"/>
            <a:ext cx="888680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福音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14: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0】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以後我不再和你們多說話、因為這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世界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王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將到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他在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我裡面是毫無所有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47987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3444" y="725854"/>
            <a:ext cx="8734777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如何活出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祂給我們的生命呢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58078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3444" y="373076"/>
            <a:ext cx="8734777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0" indent="0" algn="ctr"/>
            <a:endParaRPr lang="en-US" altLang="zh-TW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目標正確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專注生命的意義／目的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連結於神</a:t>
            </a:r>
          </a:p>
        </p:txBody>
      </p:sp>
    </p:spTree>
    <p:extLst>
      <p:ext uri="{BB962C8B-B14F-4D97-AF65-F5344CB8AC3E}">
        <p14:creationId xmlns:p14="http://schemas.microsoft.com/office/powerpoint/2010/main" val="96555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010041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你相信</a:t>
            </a:r>
            <a:endParaRPr lang="en-US" altLang="zh-TW" sz="7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祂使我們得生命嗎</a:t>
            </a:r>
            <a:r>
              <a:rPr lang="zh-TW" altLang="en-US" sz="70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endParaRPr lang="en-US" altLang="zh-TW" sz="7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2034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相信嗎</a:t>
            </a:r>
            <a:r>
              <a:rPr lang="en-US" altLang="zh-TW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468109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7615</TotalTime>
  <Words>483</Words>
  <Application>Microsoft Macintosh PowerPoint</Application>
  <PresentationFormat>On-screen Show (4:3)</PresentationFormat>
  <Paragraphs>93</Paragraphs>
  <Slides>35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209</cp:revision>
  <dcterms:created xsi:type="dcterms:W3CDTF">2016-03-04T02:25:27Z</dcterms:created>
  <dcterms:modified xsi:type="dcterms:W3CDTF">2017-07-30T16:21:03Z</dcterms:modified>
</cp:coreProperties>
</file>