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72" r:id="rId2"/>
    <p:sldMasterId id="2147483684" r:id="rId3"/>
  </p:sldMasterIdLst>
  <p:notesMasterIdLst>
    <p:notesMasterId r:id="rId41"/>
  </p:notesMasterIdLst>
  <p:sldIdLst>
    <p:sldId id="1386" r:id="rId4"/>
    <p:sldId id="1257" r:id="rId5"/>
    <p:sldId id="1256" r:id="rId6"/>
    <p:sldId id="1435" r:id="rId7"/>
    <p:sldId id="1504" r:id="rId8"/>
    <p:sldId id="1495" r:id="rId9"/>
    <p:sldId id="1496" r:id="rId10"/>
    <p:sldId id="1501" r:id="rId11"/>
    <p:sldId id="1497" r:id="rId12"/>
    <p:sldId id="1498" r:id="rId13"/>
    <p:sldId id="1499" r:id="rId14"/>
    <p:sldId id="1500" r:id="rId15"/>
    <p:sldId id="1505" r:id="rId16"/>
    <p:sldId id="1436" r:id="rId17"/>
    <p:sldId id="1437" r:id="rId18"/>
    <p:sldId id="1447" r:id="rId19"/>
    <p:sldId id="1481" r:id="rId20"/>
    <p:sldId id="1482" r:id="rId21"/>
    <p:sldId id="1483" r:id="rId22"/>
    <p:sldId id="1484" r:id="rId23"/>
    <p:sldId id="1486" r:id="rId24"/>
    <p:sldId id="1487" r:id="rId25"/>
    <p:sldId id="1488" r:id="rId26"/>
    <p:sldId id="1489" r:id="rId27"/>
    <p:sldId id="1507" r:id="rId28"/>
    <p:sldId id="1490" r:id="rId29"/>
    <p:sldId id="1506" r:id="rId30"/>
    <p:sldId id="1491" r:id="rId31"/>
    <p:sldId id="1455" r:id="rId32"/>
    <p:sldId id="1439" r:id="rId33"/>
    <p:sldId id="1391" r:id="rId34"/>
    <p:sldId id="1440" r:id="rId35"/>
    <p:sldId id="1493" r:id="rId36"/>
    <p:sldId id="1502" r:id="rId37"/>
    <p:sldId id="1456" r:id="rId38"/>
    <p:sldId id="1503" r:id="rId39"/>
    <p:sldId id="1508" r:id="rId4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5418"/>
    <a:srgbClr val="D9CB85"/>
    <a:srgbClr val="D8AE73"/>
    <a:srgbClr val="0F0E0B"/>
    <a:srgbClr val="D9D35A"/>
    <a:srgbClr val="4D4239"/>
    <a:srgbClr val="ECA2A1"/>
    <a:srgbClr val="76993F"/>
    <a:srgbClr val="679959"/>
    <a:srgbClr val="1F1E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1" d="100"/>
          <a:sy n="81" d="100"/>
        </p:scale>
        <p:origin x="-179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tableStyles" Target="tableStyles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30" Type="http://schemas.openxmlformats.org/officeDocument/2006/relationships/slide" Target="slides/slide27.xml"/><Relationship Id="rId31" Type="http://schemas.openxmlformats.org/officeDocument/2006/relationships/slide" Target="slides/slide28.xml"/><Relationship Id="rId32" Type="http://schemas.openxmlformats.org/officeDocument/2006/relationships/slide" Target="slides/slide29.xml"/><Relationship Id="rId9" Type="http://schemas.openxmlformats.org/officeDocument/2006/relationships/slide" Target="slides/slide6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33" Type="http://schemas.openxmlformats.org/officeDocument/2006/relationships/slide" Target="slides/slide30.xml"/><Relationship Id="rId34" Type="http://schemas.openxmlformats.org/officeDocument/2006/relationships/slide" Target="slides/slide31.xml"/><Relationship Id="rId35" Type="http://schemas.openxmlformats.org/officeDocument/2006/relationships/slide" Target="slides/slide32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37" Type="http://schemas.openxmlformats.org/officeDocument/2006/relationships/slide" Target="slides/slide34.xml"/><Relationship Id="rId38" Type="http://schemas.openxmlformats.org/officeDocument/2006/relationships/slide" Target="slides/slide35.xml"/><Relationship Id="rId39" Type="http://schemas.openxmlformats.org/officeDocument/2006/relationships/slide" Target="slides/slide36.xml"/><Relationship Id="rId40" Type="http://schemas.openxmlformats.org/officeDocument/2006/relationships/slide" Target="slides/slide37.xml"/><Relationship Id="rId41" Type="http://schemas.openxmlformats.org/officeDocument/2006/relationships/notesMaster" Target="notesMasters/notesMaster1.xml"/><Relationship Id="rId42" Type="http://schemas.openxmlformats.org/officeDocument/2006/relationships/printerSettings" Target="printerSettings/printerSettings1.bin"/><Relationship Id="rId43" Type="http://schemas.openxmlformats.org/officeDocument/2006/relationships/presProps" Target="presProps.xml"/><Relationship Id="rId44" Type="http://schemas.openxmlformats.org/officeDocument/2006/relationships/viewProps" Target="viewProps.xml"/><Relationship Id="rId4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5/31/20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5/31/20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5/31/20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5/31/20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5/31/20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5/31/20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5/31/20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5/31/20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5/31/20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5/31/20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5/31/20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5/31/20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5/31/20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765676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5/31/20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964861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5/31/20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50932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5/31/20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343709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5/31/20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135822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5/31/20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198236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5/31/20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170584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5/31/20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220923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5/31/20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174298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5/31/20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15187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5/31/20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8393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5/31/20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935506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5/31/20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102234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5/31/20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124739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5/31/20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768384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5/31/20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7051725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5/31/20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8804608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5/31/20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7142867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5/31/20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2230431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5/31/20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767190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5/31/20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5942215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5/31/20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30021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54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5/31/20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54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5/31/20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35497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54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5/31/20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18418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image" Target="../media/image2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157308"/>
            <a:ext cx="894834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萬民歸主教會</a:t>
            </a:r>
          </a:p>
          <a:p>
            <a:pPr algn="ctr"/>
            <a:r>
              <a:rPr lang="zh-TW" altLang="en-US" sz="8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歡迎大家</a:t>
            </a:r>
            <a:endParaRPr lang="en-US" altLang="zh-TW" sz="8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2154406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1850342"/>
            <a:ext cx="7910062" cy="417509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箴言</a:t>
            </a: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:9</a:t>
            </a:r>
            <a:r>
              <a:rPr lang="zh-TW" alt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10</a:t>
            </a: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L="0" indent="0">
              <a:buNone/>
            </a:pP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你要以</a:t>
            </a:r>
            <a:r>
              <a:rPr lang="zh-TW" alt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財物和一切初熟的土產、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尊榮耶和華</a:t>
            </a:r>
            <a:r>
              <a:rPr lang="zh-TW" alt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．這樣、你的倉房、必充滿有餘、你的酒醡、有新酒盈溢。</a:t>
            </a:r>
            <a:endParaRPr lang="en-US" sz="5000" b="1" dirty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40300" y="565505"/>
            <a:ext cx="7910062" cy="91131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zh-TW" altLang="en-US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十一奉獻</a:t>
            </a:r>
            <a:endParaRPr lang="en-US" altLang="zh-TW" sz="6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2708348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40300" y="270140"/>
            <a:ext cx="7910062" cy="9113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十一奉獻方法</a:t>
            </a:r>
            <a:endParaRPr lang="en-US" altLang="zh-TW" sz="5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84661" y="1181459"/>
            <a:ext cx="7910062" cy="505647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網上奉獻：</a:t>
            </a:r>
            <a:r>
              <a:rPr lang="en-US" altLang="zh-TW" sz="5000" b="1" i="1" dirty="0" err="1" smtClean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kingsparkchinese.org</a:t>
            </a:r>
            <a:endParaRPr lang="en-US" altLang="zh-TW" sz="5000" b="1" i="1" dirty="0">
              <a:solidFill>
                <a:srgbClr val="FFFF00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5000" b="1" dirty="0" err="1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PushPay</a:t>
            </a: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: 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請發</a:t>
            </a:r>
            <a:r>
              <a:rPr lang="zh-TW" alt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短信到</a:t>
            </a:r>
            <a:r>
              <a:rPr lang="en-US" altLang="zh-TW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en-US" altLang="zh-TW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7977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內容“</a:t>
            </a:r>
            <a:r>
              <a:rPr lang="en-US" altLang="zh-TW" sz="5000" b="1" i="1" dirty="0" err="1" smtClean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KPChinese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”</a:t>
            </a:r>
            <a:endParaRPr lang="en-US" altLang="zh-TW" sz="50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支票請開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“</a:t>
            </a:r>
            <a:r>
              <a:rPr lang="en-US" altLang="zh-TW" sz="5000" b="1" i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KPIC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”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恢復正常聚會時，帶到教會</a:t>
            </a:r>
            <a:endParaRPr lang="en-US" altLang="zh-TW" sz="5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endParaRPr lang="en-US" altLang="zh-TW" sz="5000" b="1" dirty="0">
              <a:solidFill>
                <a:srgbClr val="FFFF00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9298259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58431" y="565505"/>
            <a:ext cx="7910062" cy="51490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約翰福音</a:t>
            </a: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 3:3】</a:t>
            </a:r>
          </a:p>
          <a:p>
            <a:pPr marL="0" indent="0">
              <a:buNone/>
            </a:pPr>
            <a:r>
              <a:rPr 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耶穌回答說：「我實實在在地告訴你，人若不重生，就不能見神的國。」</a:t>
            </a:r>
            <a:endParaRPr lang="en-US" sz="5000" b="1" dirty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4825425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157308"/>
            <a:ext cx="89483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你們必須重生</a:t>
            </a:r>
            <a:endParaRPr lang="en-US" altLang="zh-TW" sz="8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0168491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00674"/>
            <a:ext cx="89483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华文楷体"/>
                <a:ea typeface="华文楷体"/>
                <a:cs typeface="华文楷体"/>
              </a:rPr>
              <a:t>三棵栀子花</a:t>
            </a:r>
            <a:endParaRPr lang="en-US" altLang="zh-CN" sz="8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pic>
        <p:nvPicPr>
          <p:cNvPr id="2" name="Picture 1" descr="梔子花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470" y="2430387"/>
            <a:ext cx="6929529" cy="3622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220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-20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90857" y="-603102"/>
            <a:ext cx="6005402" cy="8026968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343315" y="548135"/>
            <a:ext cx="8531200" cy="13335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sz="6000" b="1" dirty="0" smtClean="0">
                <a:solidFill>
                  <a:srgbClr val="2D5418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第一棵</a:t>
            </a:r>
            <a:endParaRPr lang="en-US" sz="6000" b="1" dirty="0">
              <a:solidFill>
                <a:srgbClr val="2D5418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6214692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-20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85" y="439035"/>
            <a:ext cx="7995610" cy="5691809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612800" y="4750220"/>
            <a:ext cx="8531200" cy="13335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第二棵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7369035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-20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69267" y="-806924"/>
            <a:ext cx="5691804" cy="8246455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343315" y="548135"/>
            <a:ext cx="8531200" cy="13335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第三棵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1356557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G-204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63" y="533117"/>
            <a:ext cx="8230775" cy="5676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4022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343315" y="548135"/>
            <a:ext cx="8531200" cy="13335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梔子花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29290" y="1838025"/>
            <a:ext cx="667065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sz="5000" dirty="0" smtClean="0"/>
              <a:t>應該</a:t>
            </a:r>
            <a:r>
              <a:rPr lang="zh-TW" altLang="en-US" sz="5000" dirty="0" smtClean="0"/>
              <a:t>要</a:t>
            </a:r>
            <a:r>
              <a:rPr lang="zh-TW" altLang="en-US" sz="5000" dirty="0" smtClean="0"/>
              <a:t>開</a:t>
            </a:r>
            <a:r>
              <a:rPr lang="zh-TW" altLang="en-US" sz="5000" dirty="0" smtClean="0"/>
              <a:t>花</a:t>
            </a:r>
            <a:endParaRPr lang="en-US" altLang="zh-TW" sz="50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229290" y="2734014"/>
            <a:ext cx="73056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sz="5000" dirty="0" smtClean="0"/>
              <a:t>開花有條件</a:t>
            </a:r>
            <a:endParaRPr lang="en-US" altLang="zh-TW" sz="50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1229290" y="3629382"/>
            <a:ext cx="791471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sz="5000" dirty="0" smtClean="0"/>
              <a:t>條件</a:t>
            </a:r>
            <a:r>
              <a:rPr lang="zh-TW" altLang="en-US" sz="5000" dirty="0" smtClean="0"/>
              <a:t>要滿足</a:t>
            </a:r>
            <a:endParaRPr lang="en-US" altLang="zh-TW" sz="5000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72454" y="4787930"/>
            <a:ext cx="8971546" cy="13335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需要</a:t>
            </a:r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專家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幫助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！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9112333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343315" y="548135"/>
            <a:ext cx="8531200" cy="13335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更豐盛的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命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80823" y="1857181"/>
            <a:ext cx="579430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sz="5000" dirty="0" smtClean="0"/>
              <a:t>不理它</a:t>
            </a:r>
            <a:endParaRPr lang="en-US" altLang="zh-TW" sz="50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780823" y="2753170"/>
            <a:ext cx="634583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sz="5000" dirty="0" smtClean="0"/>
              <a:t>偶爾注意一下</a:t>
            </a:r>
            <a:endParaRPr lang="en-US" altLang="zh-TW" sz="50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1780823" y="3648538"/>
            <a:ext cx="687492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sz="5000" dirty="0" smtClean="0"/>
              <a:t>殷勤操練</a:t>
            </a:r>
            <a:endParaRPr lang="en-US" altLang="zh-TW" sz="5000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43315" y="4787930"/>
            <a:ext cx="8531200" cy="13335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基督徒需要幫助</a:t>
            </a:r>
            <a:endParaRPr lang="en-US" sz="6000" b="1" dirty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0042824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157308"/>
            <a:ext cx="894834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聖靈</a:t>
            </a:r>
            <a:endParaRPr lang="en-US" altLang="zh-TW" sz="8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8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天國的“教練”</a:t>
            </a:r>
            <a:endParaRPr lang="en-US" altLang="zh-TW" sz="8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3952632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77194" y="154362"/>
            <a:ext cx="8830217" cy="583536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使徒行傳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五旬節到了，門徒都聚集在一處。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忽然，從天上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有響聲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下來，好像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一陣大風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吹過，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充滿了他們所坐的屋子；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又有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舌頭如火焰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顯現出來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，分開落在他們各人頭上。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他們就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都被聖靈充滿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，按著聖靈所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賜的口才說起別國的話來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76211" y="5314701"/>
            <a:ext cx="8531200" cy="13335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TW" altLang="en-US" sz="50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聽到</a:t>
            </a:r>
            <a:r>
              <a:rPr lang="en-US" altLang="zh-TW" sz="50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50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感受到</a:t>
            </a:r>
            <a:r>
              <a:rPr lang="en-US" altLang="zh-TW" sz="50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50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看到</a:t>
            </a:r>
            <a:r>
              <a:rPr lang="en-US" altLang="zh-TW" sz="50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50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方言</a:t>
            </a:r>
            <a:endParaRPr lang="en-US" sz="5000" b="1" dirty="0">
              <a:solidFill>
                <a:srgbClr val="FF00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6588137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77194" y="217081"/>
            <a:ext cx="8830217" cy="631048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使徒行傳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那時，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有虔誠的猶太人從天下各國來，住在耶路撒冷。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這聲音一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響，眾人都來聚集，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各人聽見門徒用眾人的鄉談說話，就甚納悶，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都驚訝稀奇說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：「看哪，這說話的不都是加利利人嗎？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我們各人怎麼聽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見他們說我們生來所用的鄉談呢？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 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421102" y="5524418"/>
            <a:ext cx="4287292" cy="13335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眾人驚奇</a:t>
            </a:r>
            <a:endParaRPr lang="en-US" sz="6000" b="1" dirty="0">
              <a:solidFill>
                <a:srgbClr val="FF00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9201062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77194" y="139775"/>
            <a:ext cx="8830217" cy="655554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使徒行傳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9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們帕提亞人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瑪代人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以攔人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和住在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美索不達米亞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猶太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加帕多家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本都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亞細亞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弗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呂家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旁非利亞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埃及的人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，並靠近古利奈的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利比亞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一帶地方的人，從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羅馬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來的客旅中或是猶太人、或是進猶太教的人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48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克里特和阿拉伯人</a:t>
            </a:r>
            <a:r>
              <a:rPr lang="zh-TW" altLang="en-US" sz="48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，都聽見他們用我們的鄉談，</a:t>
            </a:r>
            <a:r>
              <a:rPr lang="zh-TW" altLang="en-US" sz="48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講說神的大作為</a:t>
            </a:r>
            <a:r>
              <a:rPr lang="zh-TW" altLang="en-US" sz="48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！</a:t>
            </a:r>
            <a:r>
              <a:rPr lang="zh-TW" altLang="en-US" sz="54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」</a:t>
            </a:r>
            <a:r>
              <a:rPr lang="en-US" sz="4800" b="1" dirty="0"/>
              <a:t> </a:t>
            </a:r>
            <a:r>
              <a:rPr lang="en-US" sz="4800" dirty="0"/>
              <a:t> 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 </a:t>
            </a:r>
          </a:p>
        </p:txBody>
      </p:sp>
    </p:spTree>
    <p:extLst>
      <p:ext uri="{BB962C8B-B14F-4D97-AF65-F5344CB8AC3E}">
        <p14:creationId xmlns:p14="http://schemas.microsoft.com/office/powerpoint/2010/main" val="6045012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77194" y="296574"/>
            <a:ext cx="8830217" cy="619490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使徒行傳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13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眾人就都驚訝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猜疑，彼此說：「這是什麼意思呢？」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還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有人譏誚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說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：「他們無非是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新酒灌滿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了！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」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5171007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77194" y="296574"/>
            <a:ext cx="8830217" cy="619490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使徒行傳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14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16】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彼得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和十一個使徒站起，高聲說：「猶太人和一切住在耶路撒冷的人哪，這件事你們當知道，也當側耳聽我的話。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你們想這些人是醉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了，其實不是醉了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因為時候剛到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巳初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。這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正是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先知約珥所說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的：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 </a:t>
            </a:r>
          </a:p>
        </p:txBody>
      </p:sp>
    </p:spTree>
    <p:extLst>
      <p:ext uri="{BB962C8B-B14F-4D97-AF65-F5344CB8AC3E}">
        <p14:creationId xmlns:p14="http://schemas.microsoft.com/office/powerpoint/2010/main" val="14775365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77194" y="296574"/>
            <a:ext cx="8830217" cy="501812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使徒行傳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『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神說：在末後的日子，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我要將我的靈澆灌凡有血氣的，你們的兒女要說預言，你們的少年人要見異象，老年人要做異夢。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在那些日子，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我要將我的靈澆灌我的僕人和使女，他們就要說預言。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3433409" y="5314700"/>
            <a:ext cx="5401547" cy="94158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TW" altLang="en-US" sz="50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講解約珥書預言</a:t>
            </a:r>
            <a:endParaRPr lang="en-US" sz="5000" b="1" dirty="0">
              <a:solidFill>
                <a:srgbClr val="FF00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8543997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77194" y="171135"/>
            <a:ext cx="8830217" cy="619490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使徒行傳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24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以色列人哪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，請聽我的話：神藉著拿撒勒人耶穌在你們中間施行異能、奇事、神蹟，將他證明出來，這是你們自己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知道的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他既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按著神的定旨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、先見被交於人，你們就藉著無法之人的手，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把他釘在十字架上殺了。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神卻將死的痛苦解釋了，叫他復活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，因為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他原不能被死拘禁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236341" y="5769416"/>
            <a:ext cx="3771070" cy="94158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TW" altLang="en-US" sz="45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耶穌受死復活</a:t>
            </a:r>
            <a:endParaRPr lang="en-US" sz="4500" b="1" dirty="0">
              <a:solidFill>
                <a:srgbClr val="FF00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2223309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77194" y="296574"/>
            <a:ext cx="8830217" cy="619490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使徒行傳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28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大衛指著他說：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『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我看見主常在我眼前，他在我右邊，叫我不至於搖動。所以我心裡歡喜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，我的靈快樂，並且我的肉身要安居在指望中；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因你必不將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我的靈魂撇在陰間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也不叫你的聖者見朽壞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你已將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生命的道路指示我，必叫我因見你的面得著滿足的快樂。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』</a:t>
            </a:r>
            <a:r>
              <a:rPr lang="en-US" sz="4800" b="1" dirty="0"/>
              <a:t> </a:t>
            </a:r>
            <a:r>
              <a:rPr lang="en-US" sz="4800" dirty="0"/>
              <a:t> 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5236341" y="5769416"/>
            <a:ext cx="3771070" cy="94158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TW" altLang="en-US" sz="45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大衛的預言</a:t>
            </a:r>
            <a:endParaRPr lang="en-US" sz="4500" b="1" dirty="0">
              <a:solidFill>
                <a:srgbClr val="FF00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3122947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77194" y="296574"/>
            <a:ext cx="8830217" cy="619490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使徒行傳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9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1】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弟兄們，先祖大衛的事，我可以明明地對你們說，他死了，也葬埋了，並且他的墳墓直到今日還在我們這裡。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大衛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既是先知，又曉得神曾向他起誓，要從他的後裔中立一位坐在他的寶座上，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就預先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看明這事，講論基督復活說：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他的靈魂不撇在陰間，他的肉身也不見朽壞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 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5236341" y="5769416"/>
            <a:ext cx="3771070" cy="94158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TW" altLang="en-US" sz="45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預言的講解</a:t>
            </a:r>
            <a:endParaRPr lang="en-US" sz="4500" b="1" dirty="0">
              <a:solidFill>
                <a:srgbClr val="FF00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6228820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77194" y="296574"/>
            <a:ext cx="8830217" cy="410948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使徒行傳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這耶穌，神已經叫他復活了，我們都為這事作見證。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他既被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神的右手高舉，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又從父受了所應許的聖靈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就把你們所看見、所聽見的澆灌下來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3668574" y="5313514"/>
            <a:ext cx="5197738" cy="94158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TW" altLang="en-US" sz="45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是耶穌賜下聖靈</a:t>
            </a:r>
            <a:endParaRPr lang="en-US" sz="4500" b="1" dirty="0">
              <a:solidFill>
                <a:srgbClr val="FF00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728779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77194" y="296574"/>
            <a:ext cx="8830217" cy="619490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使徒行傳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大衛並沒有升到天上，但自己說：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『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主對我主說：「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你坐在我的右邊，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等我使你仇敵做你的腳凳。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」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』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故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此，以色列全家當確實地知道：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你們釘在十字架上的這位耶穌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神已經立他為主、為基督了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」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  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489378" y="5563604"/>
            <a:ext cx="7518033" cy="94158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TW" altLang="en-US" sz="45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神的救贖計劃一步步成就</a:t>
            </a:r>
            <a:endParaRPr lang="en-US" sz="4500" b="1" dirty="0">
              <a:solidFill>
                <a:srgbClr val="FF00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1816273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77194" y="296574"/>
            <a:ext cx="8830217" cy="619490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使徒行傳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38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眾人聽見這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話，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覺得扎心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，就對彼得和其餘的使徒說：「弟兄們，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我們當怎樣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行</a:t>
            </a:r>
            <a:endParaRPr lang="en-US" altLang="zh-TW" sz="45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？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」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  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489378" y="5092812"/>
            <a:ext cx="7518033" cy="94158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TW" altLang="en-US" sz="45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聖靈的光照</a:t>
            </a:r>
            <a:r>
              <a:rPr lang="en-US" altLang="zh-TW" sz="45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45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感動工作</a:t>
            </a:r>
            <a:endParaRPr lang="en-US" sz="4500" b="1" dirty="0">
              <a:solidFill>
                <a:srgbClr val="FF00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1862810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77194" y="296574"/>
            <a:ext cx="8830217" cy="619490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使徒行傳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9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彼得說：「你們各人要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悔改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，奉耶穌基督的名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受洗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，叫你們的罪得赦，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就必領受所賜的聖靈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。因為這應許是給你們和你們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的兒女，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並一切在遠方的人，就是主我們神所召來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的</a:t>
            </a:r>
            <a:endParaRPr lang="en-US" altLang="zh-TW" sz="45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」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  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066081" y="5545952"/>
            <a:ext cx="7518033" cy="94158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TW" altLang="en-US" sz="45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清楚的重生得救步驟</a:t>
            </a:r>
            <a:endParaRPr lang="en-US" sz="4500" b="1" dirty="0">
              <a:solidFill>
                <a:srgbClr val="FF00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452383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77194" y="296574"/>
            <a:ext cx="8830217" cy="619490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使徒行傳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0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彼得還用許多話作見證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，勸勉他們說：「你們當救自己脫離這彎曲的世代！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」於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是，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領受他話的人就受了洗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，那一天，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門徒約添了三千人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；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都</a:t>
            </a:r>
            <a:r>
              <a:rPr lang="zh-TW" altLang="en-US" sz="45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恆</a:t>
            </a:r>
            <a:r>
              <a:rPr lang="zh-TW" altLang="en-US" sz="4500" b="1" dirty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心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遵守使徒的教訓，彼此交接、掰餅、祈禱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 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736850" y="5356213"/>
            <a:ext cx="7979934" cy="94158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sz="45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一天</a:t>
            </a:r>
            <a:r>
              <a:rPr lang="zh-TW" altLang="en-US" sz="4500" b="1" dirty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“門徒</a:t>
            </a:r>
            <a:r>
              <a:rPr lang="zh-TW" altLang="en-US" sz="45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”</a:t>
            </a:r>
            <a:r>
              <a:rPr lang="zh-TW" altLang="en-US" sz="45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約添三千</a:t>
            </a:r>
            <a:endParaRPr lang="en-US" sz="4500" b="1" dirty="0">
              <a:solidFill>
                <a:srgbClr val="FF00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6175926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77194" y="296574"/>
            <a:ext cx="8830217" cy="619490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使徒行傳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眾人都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懼怕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，使徒又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行了許多奇事神蹟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信的人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都在一處，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凡物公用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並且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賣了田產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、家業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，照各人所需用的分給各人。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他們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天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天同心合意恆切地在殿裡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，且在家中掰餅，存著歡喜、誠實的心用飯，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讚美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得眾民的喜愛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主將得救的人天天加給他們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  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3010112" y="5866219"/>
            <a:ext cx="5738027" cy="94158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TW" altLang="en-US" sz="45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聖靈的恩賜</a:t>
            </a:r>
            <a:r>
              <a:rPr lang="en-US" altLang="zh-TW" sz="45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45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果子</a:t>
            </a:r>
            <a:endParaRPr lang="en-US" sz="4500" b="1" dirty="0">
              <a:solidFill>
                <a:srgbClr val="FF00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9248102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343315" y="538658"/>
            <a:ext cx="8531200" cy="13335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彼得第一次接觸聖靈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29290" y="3837824"/>
            <a:ext cx="667065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sz="5000" dirty="0" smtClean="0"/>
              <a:t>第一次大復興</a:t>
            </a:r>
            <a:endParaRPr lang="en-US" altLang="zh-TW" sz="50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229290" y="1872240"/>
            <a:ext cx="73056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sz="5000" dirty="0" smtClean="0"/>
              <a:t>第一次</a:t>
            </a:r>
            <a:r>
              <a:rPr lang="zh-TW" altLang="en-US" sz="5000" dirty="0" smtClean="0"/>
              <a:t>講道</a:t>
            </a:r>
            <a:endParaRPr lang="en-US" altLang="zh-TW" sz="50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1229290" y="2843773"/>
            <a:ext cx="791471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sz="5000" dirty="0"/>
              <a:t>第一次大收割</a:t>
            </a:r>
            <a:endParaRPr lang="en-US" altLang="zh-TW" sz="5000" dirty="0"/>
          </a:p>
        </p:txBody>
      </p:sp>
    </p:spTree>
    <p:extLst>
      <p:ext uri="{BB962C8B-B14F-4D97-AF65-F5344CB8AC3E}">
        <p14:creationId xmlns:p14="http://schemas.microsoft.com/office/powerpoint/2010/main" val="8824116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5653" y="868271"/>
            <a:ext cx="894834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約翰福音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14:12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我實實在在地告訴你們：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我所做的事，信我的人也要做，並且要做比這更大的事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，因為我往父那裡去。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4583573"/>
            <a:ext cx="8855920" cy="13335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彼得那天晚上睡得著嗎？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2379297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36588" y="231851"/>
            <a:ext cx="8531200" cy="13335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聖靈充滿</a:t>
            </a:r>
            <a:r>
              <a:rPr 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澆灌的結果</a:t>
            </a:r>
            <a:r>
              <a:rPr 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29290" y="1314756"/>
            <a:ext cx="628031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sz="5000" dirty="0" smtClean="0"/>
              <a:t>說方言</a:t>
            </a:r>
            <a:r>
              <a:rPr lang="en-US" altLang="zh-TW" sz="5000" dirty="0" smtClean="0"/>
              <a:t>/</a:t>
            </a:r>
            <a:r>
              <a:rPr lang="zh-TW" altLang="en-US" sz="5000" dirty="0" smtClean="0"/>
              <a:t>神蹟奇事</a:t>
            </a:r>
            <a:endParaRPr lang="en-US" altLang="zh-TW" sz="50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229290" y="2176530"/>
            <a:ext cx="555114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sz="5000" dirty="0" smtClean="0"/>
              <a:t>合一</a:t>
            </a:r>
            <a:endParaRPr lang="en-US" altLang="zh-TW" sz="50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1229290" y="3099302"/>
            <a:ext cx="650822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sz="5000" dirty="0" smtClean="0"/>
              <a:t>愛神</a:t>
            </a:r>
            <a:r>
              <a:rPr lang="en-US" altLang="zh-TW" sz="5000" dirty="0" smtClean="0"/>
              <a:t>/</a:t>
            </a:r>
            <a:r>
              <a:rPr lang="zh-TW" altLang="en-US" sz="5000" dirty="0" smtClean="0"/>
              <a:t>愛人</a:t>
            </a:r>
            <a:endParaRPr lang="en-US" altLang="zh-TW" sz="50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1229290" y="3977797"/>
            <a:ext cx="677770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sz="5000" dirty="0" smtClean="0"/>
              <a:t>智慧</a:t>
            </a:r>
            <a:r>
              <a:rPr lang="en-US" altLang="zh-TW" sz="5000" dirty="0" smtClean="0"/>
              <a:t>/</a:t>
            </a:r>
            <a:r>
              <a:rPr lang="zh-TW" altLang="en-US" sz="5000" dirty="0" smtClean="0"/>
              <a:t>能力</a:t>
            </a:r>
            <a:endParaRPr lang="en-US" altLang="zh-TW" sz="5000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1229290" y="4849737"/>
            <a:ext cx="677770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sz="5000" dirty="0" smtClean="0"/>
              <a:t>得救</a:t>
            </a:r>
            <a:r>
              <a:rPr lang="en-US" altLang="zh-TW" sz="5000" dirty="0" smtClean="0"/>
              <a:t>/</a:t>
            </a:r>
            <a:r>
              <a:rPr lang="zh-TW" altLang="en-US" sz="5000" dirty="0" smtClean="0"/>
              <a:t>受洗</a:t>
            </a:r>
            <a:r>
              <a:rPr lang="en-US" altLang="zh-TW" sz="5000" dirty="0" smtClean="0"/>
              <a:t>/</a:t>
            </a:r>
            <a:r>
              <a:rPr lang="zh-TW" altLang="en-US" sz="5000" dirty="0" smtClean="0"/>
              <a:t>作門徒</a:t>
            </a:r>
            <a:endParaRPr lang="en-US" altLang="zh-TW" sz="5000" dirty="0" smtClean="0"/>
          </a:p>
        </p:txBody>
      </p:sp>
    </p:spTree>
    <p:extLst>
      <p:ext uri="{BB962C8B-B14F-4D97-AF65-F5344CB8AC3E}">
        <p14:creationId xmlns:p14="http://schemas.microsoft.com/office/powerpoint/2010/main" val="42554727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36588" y="349997"/>
            <a:ext cx="8531200" cy="13335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聖靈的工作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66742" y="1683579"/>
            <a:ext cx="764427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sz="5000" dirty="0">
                <a:effectLst/>
              </a:rPr>
              <a:t>光照</a:t>
            </a:r>
            <a:r>
              <a:rPr lang="en-US" sz="5000" dirty="0">
                <a:effectLst/>
              </a:rPr>
              <a:t>/</a:t>
            </a:r>
            <a:r>
              <a:rPr lang="zh-TW" altLang="en-US" sz="5000" dirty="0">
                <a:effectLst/>
              </a:rPr>
              <a:t>感動</a:t>
            </a:r>
            <a:r>
              <a:rPr lang="en-US" sz="5000" dirty="0">
                <a:effectLst/>
              </a:rPr>
              <a:t>/</a:t>
            </a:r>
            <a:r>
              <a:rPr lang="zh-TW" altLang="en-US" sz="5000" dirty="0" smtClean="0">
                <a:effectLst/>
              </a:rPr>
              <a:t>認罪悔改</a:t>
            </a:r>
            <a:endParaRPr lang="en-US" altLang="zh-TW" sz="5000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66741" y="3468125"/>
            <a:ext cx="780104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sz="5000" dirty="0" smtClean="0">
                <a:effectLst/>
              </a:rPr>
              <a:t>恩賜能力</a:t>
            </a:r>
            <a:r>
              <a:rPr lang="en-US" sz="5000" dirty="0" smtClean="0">
                <a:effectLst/>
              </a:rPr>
              <a:t> </a:t>
            </a:r>
            <a:endParaRPr lang="zh-TW" altLang="en-US" sz="5000" dirty="0" smtClean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66742" y="2604645"/>
            <a:ext cx="764427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sz="5000" dirty="0" smtClean="0">
                <a:effectLst/>
              </a:rPr>
              <a:t>智慧</a:t>
            </a:r>
            <a:r>
              <a:rPr lang="en-US" altLang="zh-TW" sz="5000" dirty="0" smtClean="0">
                <a:effectLst/>
              </a:rPr>
              <a:t>/</a:t>
            </a:r>
            <a:r>
              <a:rPr lang="zh-TW" altLang="en-US" sz="5000" dirty="0" smtClean="0">
                <a:effectLst/>
              </a:rPr>
              <a:t>啟示</a:t>
            </a:r>
            <a:r>
              <a:rPr lang="en-US" sz="5000" dirty="0" smtClean="0">
                <a:effectLst/>
              </a:rPr>
              <a:t>/</a:t>
            </a:r>
            <a:r>
              <a:rPr lang="zh-TW" altLang="en-US" sz="5000" dirty="0">
                <a:effectLst/>
              </a:rPr>
              <a:t>明白真理</a:t>
            </a:r>
            <a:r>
              <a:rPr lang="en-US" sz="5000" dirty="0">
                <a:effectLst/>
              </a:rPr>
              <a:t> </a:t>
            </a:r>
            <a:endParaRPr lang="en-US" altLang="zh-TW" sz="5000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66742" y="4360678"/>
            <a:ext cx="764427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sz="5000" dirty="0" smtClean="0">
                <a:effectLst/>
              </a:rPr>
              <a:t>賜下愛。。。。。</a:t>
            </a:r>
            <a:r>
              <a:rPr lang="en-US" sz="5000" dirty="0" smtClean="0">
                <a:effectLst/>
              </a:rPr>
              <a:t> </a:t>
            </a:r>
            <a:endParaRPr lang="en-US" altLang="zh-TW" sz="5000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66742" y="5453872"/>
            <a:ext cx="764427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 algn="ctr">
              <a:buNone/>
            </a:pPr>
            <a:r>
              <a:rPr lang="zh-TW" altLang="en-US" sz="5000" dirty="0" smtClean="0">
                <a:effectLst/>
              </a:rPr>
              <a:t>哪一樣我們不需要？</a:t>
            </a:r>
            <a:r>
              <a:rPr lang="en-US" sz="5000" dirty="0" smtClean="0">
                <a:effectLst/>
              </a:rPr>
              <a:t> </a:t>
            </a:r>
            <a:endParaRPr lang="en-US" altLang="zh-TW" sz="5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6932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9" grpId="0"/>
      <p:bldP spid="8" grpId="0"/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2400" y="828993"/>
            <a:ext cx="89483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怕被人譏誚？</a:t>
            </a:r>
            <a:endParaRPr lang="en-US" altLang="zh-TW" sz="6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722016"/>
            <a:ext cx="89483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活出聖靈充滿</a:t>
            </a:r>
            <a:r>
              <a:rPr lang="zh-TW" altLang="en-US" sz="6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的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生命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讓人羨慕！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5653" y="2267146"/>
            <a:ext cx="89483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不要怕</a:t>
            </a:r>
            <a:r>
              <a:rPr lang="zh-TW" altLang="en-US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！</a:t>
            </a:r>
            <a:endParaRPr lang="en-US" altLang="zh-TW" sz="6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930536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36588" y="587487"/>
            <a:ext cx="9007412" cy="20639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神為什麼那麼清楚詳細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 algn="ctr">
              <a:buNone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介紹聖靈？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36588" y="3168772"/>
            <a:ext cx="9007412" cy="139067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不要害怕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36588" y="4748043"/>
            <a:ext cx="9007412" cy="139067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要歡迎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渴慕祂！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3063746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423866"/>
            <a:ext cx="89483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與聖靈建立親近關係</a:t>
            </a:r>
            <a:r>
              <a:rPr lang="en-US" sz="6000" dirty="0" smtClean="0"/>
              <a:t> </a:t>
            </a:r>
            <a:endParaRPr lang="en-US" altLang="zh-TW" sz="6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60134" y="1707605"/>
            <a:ext cx="718250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>
              <a:buFont typeface="Wingdings" charset="2"/>
              <a:buChar char="ü"/>
            </a:pPr>
            <a:r>
              <a:rPr lang="zh-TW" altLang="en-US" sz="5000" dirty="0" smtClean="0">
                <a:solidFill>
                  <a:schemeClr val="bg1"/>
                </a:solidFill>
              </a:rPr>
              <a:t>正確認識聖靈</a:t>
            </a:r>
            <a:endParaRPr lang="en-US" altLang="zh-TW" sz="50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0134" y="2569379"/>
            <a:ext cx="808821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>
              <a:buFont typeface="Wingdings" charset="2"/>
              <a:buChar char="ü"/>
            </a:pPr>
            <a:r>
              <a:rPr lang="zh-TW" altLang="en-US" sz="5000" dirty="0" smtClean="0">
                <a:solidFill>
                  <a:srgbClr val="FFFF00"/>
                </a:solidFill>
              </a:rPr>
              <a:t>認真對付</a:t>
            </a:r>
            <a:r>
              <a:rPr lang="zh-TW" altLang="en-US" sz="5000" dirty="0" smtClean="0">
                <a:solidFill>
                  <a:srgbClr val="FFFF00"/>
                </a:solidFill>
              </a:rPr>
              <a:t>罪</a:t>
            </a:r>
            <a:r>
              <a:rPr lang="zh-TW" altLang="en-US" sz="5000" dirty="0" smtClean="0">
                <a:solidFill>
                  <a:srgbClr val="FFFF00"/>
                </a:solidFill>
              </a:rPr>
              <a:t>：追求聖潔</a:t>
            </a:r>
            <a:endParaRPr lang="zh-TW" altLang="en-US" sz="5000" dirty="0" smtClean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60134" y="3511665"/>
            <a:ext cx="791101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>
              <a:buFont typeface="Wingdings" charset="2"/>
              <a:buChar char="ü"/>
            </a:pPr>
            <a:r>
              <a:rPr lang="zh-TW" altLang="en-US" sz="5000" dirty="0" smtClean="0">
                <a:solidFill>
                  <a:schemeClr val="bg1"/>
                </a:solidFill>
              </a:rPr>
              <a:t>不</a:t>
            </a:r>
            <a:r>
              <a:rPr lang="zh-TW" altLang="en-US" sz="5000" dirty="0" smtClean="0">
                <a:solidFill>
                  <a:schemeClr val="bg1"/>
                </a:solidFill>
              </a:rPr>
              <a:t>要</a:t>
            </a:r>
            <a:r>
              <a:rPr lang="zh-TW" altLang="en-US" sz="5000" dirty="0" smtClean="0">
                <a:solidFill>
                  <a:schemeClr val="bg1"/>
                </a:solidFill>
              </a:rPr>
              <a:t>消滅聖靈</a:t>
            </a:r>
            <a:r>
              <a:rPr lang="zh-TW" altLang="en-US" sz="5000" dirty="0" smtClean="0">
                <a:solidFill>
                  <a:schemeClr val="bg1"/>
                </a:solidFill>
              </a:rPr>
              <a:t>的</a:t>
            </a:r>
            <a:r>
              <a:rPr lang="zh-TW" altLang="en-US" sz="5000" dirty="0" smtClean="0">
                <a:solidFill>
                  <a:schemeClr val="bg1"/>
                </a:solidFill>
              </a:rPr>
              <a:t>感動</a:t>
            </a:r>
            <a:endParaRPr lang="en-US" altLang="zh-TW" sz="5000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altLang="zh-TW" sz="5000" dirty="0" smtClean="0">
                <a:solidFill>
                  <a:schemeClr val="bg1"/>
                </a:solidFill>
              </a:rPr>
              <a:t>		</a:t>
            </a:r>
            <a:r>
              <a:rPr lang="zh-TW" altLang="en-US" sz="5000" dirty="0" smtClean="0">
                <a:solidFill>
                  <a:schemeClr val="bg1"/>
                </a:solidFill>
              </a:rPr>
              <a:t>（</a:t>
            </a:r>
            <a:r>
              <a:rPr lang="zh-TW" altLang="en-US" sz="5000" dirty="0" smtClean="0">
                <a:solidFill>
                  <a:schemeClr val="bg1"/>
                </a:solidFill>
              </a:rPr>
              <a:t>帖前</a:t>
            </a:r>
            <a:r>
              <a:rPr lang="en-US" altLang="zh-TW" sz="5000" dirty="0" smtClean="0">
                <a:solidFill>
                  <a:schemeClr val="bg1"/>
                </a:solidFill>
              </a:rPr>
              <a:t>5:</a:t>
            </a:r>
            <a:r>
              <a:rPr lang="en-US" altLang="zh-TW" sz="5000" dirty="0" smtClean="0">
                <a:solidFill>
                  <a:schemeClr val="bg1"/>
                </a:solidFill>
              </a:rPr>
              <a:t>19</a:t>
            </a:r>
            <a:r>
              <a:rPr lang="zh-TW" altLang="en-US" sz="5000" dirty="0" smtClean="0">
                <a:solidFill>
                  <a:schemeClr val="bg1"/>
                </a:solidFill>
              </a:rPr>
              <a:t>）</a:t>
            </a:r>
            <a:endParaRPr lang="zh-TW" altLang="en-US" sz="50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8244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98427"/>
            <a:ext cx="89483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聖靈充滿</a:t>
            </a:r>
            <a:r>
              <a:rPr lang="en-US" sz="6000" dirty="0" smtClean="0"/>
              <a:t> </a:t>
            </a:r>
            <a:endParaRPr lang="en-US" altLang="zh-TW" sz="6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60134" y="1503766"/>
            <a:ext cx="718250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>
              <a:buNone/>
            </a:pPr>
            <a:r>
              <a:rPr lang="zh-TW" altLang="en-US" sz="5000" dirty="0" smtClean="0">
                <a:solidFill>
                  <a:schemeClr val="bg1"/>
                </a:solidFill>
              </a:rPr>
              <a:t>領受</a:t>
            </a:r>
            <a:r>
              <a:rPr lang="zh-TW" altLang="en-US" sz="5000" dirty="0" smtClean="0">
                <a:solidFill>
                  <a:schemeClr val="bg1"/>
                </a:solidFill>
              </a:rPr>
              <a:t>聖靈的</a:t>
            </a:r>
            <a:r>
              <a:rPr lang="zh-TW" altLang="en-US" sz="5000" dirty="0" smtClean="0">
                <a:solidFill>
                  <a:schemeClr val="bg1"/>
                </a:solidFill>
              </a:rPr>
              <a:t>洗</a:t>
            </a:r>
            <a:r>
              <a:rPr lang="en-US" altLang="zh-TW" sz="5000" dirty="0" smtClean="0">
                <a:solidFill>
                  <a:schemeClr val="bg1"/>
                </a:solidFill>
              </a:rPr>
              <a:t>  </a:t>
            </a:r>
            <a:r>
              <a:rPr lang="en-US" altLang="zh-TW" sz="5000" dirty="0" smtClean="0">
                <a:solidFill>
                  <a:schemeClr val="bg1"/>
                </a:solidFill>
              </a:rPr>
              <a:t>==》</a:t>
            </a:r>
            <a:endParaRPr lang="en-US" altLang="zh-TW" sz="50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0133" y="2569379"/>
            <a:ext cx="808821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>
              <a:buNone/>
            </a:pPr>
            <a:r>
              <a:rPr lang="zh-TW" altLang="en-US" sz="5000" dirty="0" smtClean="0">
                <a:solidFill>
                  <a:srgbClr val="FFFF00"/>
                </a:solidFill>
              </a:rPr>
              <a:t>持續被聖靈充滿</a:t>
            </a:r>
            <a:r>
              <a:rPr lang="en-US" altLang="zh-TW" sz="5000" dirty="0" smtClean="0">
                <a:solidFill>
                  <a:srgbClr val="FFFF00"/>
                </a:solidFill>
              </a:rPr>
              <a:t>  ==》</a:t>
            </a:r>
            <a:endParaRPr lang="zh-TW" altLang="en-US" sz="5000" dirty="0" smtClean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60133" y="3594029"/>
            <a:ext cx="808821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>
              <a:buNone/>
            </a:pPr>
            <a:r>
              <a:rPr lang="zh-TW" altLang="en-US" sz="5000" dirty="0" smtClean="0">
                <a:solidFill>
                  <a:schemeClr val="bg1"/>
                </a:solidFill>
              </a:rPr>
              <a:t>滿有聖靈</a:t>
            </a:r>
            <a:r>
              <a:rPr lang="en-US" altLang="zh-TW" sz="5000" dirty="0" smtClean="0">
                <a:solidFill>
                  <a:schemeClr val="bg1"/>
                </a:solidFill>
              </a:rPr>
              <a:t>  ==》</a:t>
            </a:r>
            <a:r>
              <a:rPr lang="zh-TW" altLang="en-US" sz="5000" dirty="0" smtClean="0">
                <a:solidFill>
                  <a:schemeClr val="bg1"/>
                </a:solidFill>
              </a:rPr>
              <a:t>豐盛的生命</a:t>
            </a:r>
            <a:endParaRPr lang="en-US" altLang="zh-TW" sz="50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5165" y="4749943"/>
            <a:ext cx="871318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>
              <a:buNone/>
            </a:pPr>
            <a:r>
              <a:rPr lang="zh-TW" altLang="en-US" sz="5000" dirty="0" smtClean="0">
                <a:solidFill>
                  <a:schemeClr val="bg1"/>
                </a:solidFill>
              </a:rPr>
              <a:t>聖靈</a:t>
            </a:r>
            <a:r>
              <a:rPr lang="zh-TW" altLang="en-US" sz="5000" dirty="0" smtClean="0">
                <a:solidFill>
                  <a:schemeClr val="bg1"/>
                </a:solidFill>
              </a:rPr>
              <a:t>將神的愛澆灌在我們裡面（羅馬書</a:t>
            </a:r>
            <a:r>
              <a:rPr lang="en-US" altLang="zh-TW" sz="5000" dirty="0" smtClean="0">
                <a:solidFill>
                  <a:schemeClr val="bg1"/>
                </a:solidFill>
              </a:rPr>
              <a:t>5:5</a:t>
            </a:r>
            <a:r>
              <a:rPr lang="zh-TW" altLang="en-US" sz="5000" dirty="0" smtClean="0">
                <a:solidFill>
                  <a:schemeClr val="bg1"/>
                </a:solidFill>
              </a:rPr>
              <a:t>聖靈帶來一切供應）</a:t>
            </a:r>
            <a:endParaRPr lang="en-US" altLang="zh-TW" sz="5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3529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98427"/>
            <a:ext cx="89483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聖靈</a:t>
            </a:r>
            <a:r>
              <a:rPr lang="en-US" altLang="zh-TW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mr-IN" altLang="zh-TW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–</a:t>
            </a:r>
            <a:r>
              <a:rPr lang="en-US" altLang="zh-TW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天國的“教練”</a:t>
            </a:r>
            <a:r>
              <a:rPr lang="en-US" sz="6000" dirty="0" smtClean="0"/>
              <a:t> </a:t>
            </a:r>
            <a:endParaRPr lang="en-US" altLang="zh-TW" sz="6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60134" y="1503766"/>
            <a:ext cx="71825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 algn="ctr">
              <a:buNone/>
            </a:pPr>
            <a:r>
              <a:rPr lang="zh-TW" altLang="en-US" dirty="0" smtClean="0">
                <a:solidFill>
                  <a:srgbClr val="FFFF00"/>
                </a:solidFill>
              </a:rPr>
              <a:t>要感恩</a:t>
            </a:r>
            <a:endParaRPr lang="en-US" altLang="zh-TW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0133" y="2710499"/>
            <a:ext cx="71825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 algn="ctr">
              <a:buNone/>
            </a:pPr>
            <a:r>
              <a:rPr lang="zh-TW" altLang="en-US" dirty="0" smtClean="0">
                <a:solidFill>
                  <a:srgbClr val="FFFF00"/>
                </a:solidFill>
              </a:rPr>
              <a:t>要悔改</a:t>
            </a:r>
            <a:endParaRPr lang="zh-TW" altLang="en-US" dirty="0" smtClean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60134" y="3925407"/>
            <a:ext cx="71825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pPr marL="0" indent="0" algn="ctr">
              <a:buNone/>
            </a:pPr>
            <a:r>
              <a:rPr lang="zh-TW" altLang="en-US" dirty="0" smtClean="0">
                <a:solidFill>
                  <a:srgbClr val="FFFF00"/>
                </a:solidFill>
              </a:rPr>
              <a:t>要追求</a:t>
            </a:r>
            <a:endParaRPr lang="zh-TW" altLang="en-US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4162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48036</TotalTime>
  <Words>685</Words>
  <Application>Microsoft Macintosh PowerPoint</Application>
  <PresentationFormat>On-screen Show (4:3)</PresentationFormat>
  <Paragraphs>97</Paragraphs>
  <Slides>37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37</vt:i4>
      </vt:variant>
    </vt:vector>
  </HeadingPairs>
  <TitlesOfParts>
    <vt:vector size="40" baseType="lpstr">
      <vt:lpstr>Office Theme</vt:lpstr>
      <vt:lpstr>2_Office Theme</vt:lpstr>
      <vt:lpstr>3_Office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696</cp:revision>
  <dcterms:created xsi:type="dcterms:W3CDTF">2018-05-06T00:06:01Z</dcterms:created>
  <dcterms:modified xsi:type="dcterms:W3CDTF">2020-05-31T15:58:59Z</dcterms:modified>
</cp:coreProperties>
</file>