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672" r:id="rId2"/>
    <p:sldMasterId id="2147483684" r:id="rId3"/>
  </p:sldMasterIdLst>
  <p:notesMasterIdLst>
    <p:notesMasterId r:id="rId50"/>
  </p:notesMasterIdLst>
  <p:sldIdLst>
    <p:sldId id="1223" r:id="rId4"/>
    <p:sldId id="1278" r:id="rId5"/>
    <p:sldId id="1279" r:id="rId6"/>
    <p:sldId id="1217" r:id="rId7"/>
    <p:sldId id="1213" r:id="rId8"/>
    <p:sldId id="1227" r:id="rId9"/>
    <p:sldId id="1238" r:id="rId10"/>
    <p:sldId id="1239" r:id="rId11"/>
    <p:sldId id="1240" r:id="rId12"/>
    <p:sldId id="1241" r:id="rId13"/>
    <p:sldId id="1242" r:id="rId14"/>
    <p:sldId id="1243" r:id="rId15"/>
    <p:sldId id="1244" r:id="rId16"/>
    <p:sldId id="1245" r:id="rId17"/>
    <p:sldId id="1246" r:id="rId18"/>
    <p:sldId id="1247" r:id="rId19"/>
    <p:sldId id="1253" r:id="rId20"/>
    <p:sldId id="1257" r:id="rId21"/>
    <p:sldId id="1256" r:id="rId22"/>
    <p:sldId id="1255" r:id="rId23"/>
    <p:sldId id="1258" r:id="rId24"/>
    <p:sldId id="1218" r:id="rId25"/>
    <p:sldId id="1249" r:id="rId26"/>
    <p:sldId id="1250" r:id="rId27"/>
    <p:sldId id="1252" r:id="rId28"/>
    <p:sldId id="1251" r:id="rId29"/>
    <p:sldId id="1228" r:id="rId30"/>
    <p:sldId id="1260" r:id="rId31"/>
    <p:sldId id="1261" r:id="rId32"/>
    <p:sldId id="1259" r:id="rId33"/>
    <p:sldId id="1269" r:id="rId34"/>
    <p:sldId id="1270" r:id="rId35"/>
    <p:sldId id="1271" r:id="rId36"/>
    <p:sldId id="1229" r:id="rId37"/>
    <p:sldId id="1262" r:id="rId38"/>
    <p:sldId id="1263" r:id="rId39"/>
    <p:sldId id="1264" r:id="rId40"/>
    <p:sldId id="1272" r:id="rId41"/>
    <p:sldId id="1274" r:id="rId42"/>
    <p:sldId id="1265" r:id="rId43"/>
    <p:sldId id="1266" r:id="rId44"/>
    <p:sldId id="1267" r:id="rId45"/>
    <p:sldId id="1273" r:id="rId46"/>
    <p:sldId id="1277" r:id="rId47"/>
    <p:sldId id="1275" r:id="rId48"/>
    <p:sldId id="1276" r:id="rId4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F0E0B"/>
    <a:srgbClr val="D9D35A"/>
    <a:srgbClr val="4D4239"/>
    <a:srgbClr val="ECA2A1"/>
    <a:srgbClr val="76993F"/>
    <a:srgbClr val="679959"/>
    <a:srgbClr val="1F1E13"/>
    <a:srgbClr val="46C6E8"/>
    <a:srgbClr val="491A1A"/>
    <a:srgbClr val="2B456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95" d="100"/>
          <a:sy n="95" d="100"/>
        </p:scale>
        <p:origin x="-1488" y="-1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4" Type="http://schemas.openxmlformats.org/officeDocument/2006/relationships/slide" Target="slides/slide11.xml"/><Relationship Id="rId15" Type="http://schemas.openxmlformats.org/officeDocument/2006/relationships/slide" Target="slides/slide12.xml"/><Relationship Id="rId16" Type="http://schemas.openxmlformats.org/officeDocument/2006/relationships/slide" Target="slides/slide13.xml"/><Relationship Id="rId17" Type="http://schemas.openxmlformats.org/officeDocument/2006/relationships/slide" Target="slides/slide14.xml"/><Relationship Id="rId18" Type="http://schemas.openxmlformats.org/officeDocument/2006/relationships/slide" Target="slides/slide15.xml"/><Relationship Id="rId19" Type="http://schemas.openxmlformats.org/officeDocument/2006/relationships/slide" Target="slides/slide16.xml"/><Relationship Id="rId50" Type="http://schemas.openxmlformats.org/officeDocument/2006/relationships/notesMaster" Target="notesMasters/notesMaster1.xml"/><Relationship Id="rId51" Type="http://schemas.openxmlformats.org/officeDocument/2006/relationships/printerSettings" Target="printerSettings/printerSettings1.bin"/><Relationship Id="rId52" Type="http://schemas.openxmlformats.org/officeDocument/2006/relationships/presProps" Target="presProps.xml"/><Relationship Id="rId53" Type="http://schemas.openxmlformats.org/officeDocument/2006/relationships/viewProps" Target="viewProps.xml"/><Relationship Id="rId54" Type="http://schemas.openxmlformats.org/officeDocument/2006/relationships/theme" Target="theme/theme1.xml"/><Relationship Id="rId55" Type="http://schemas.openxmlformats.org/officeDocument/2006/relationships/tableStyles" Target="tableStyles.xml"/><Relationship Id="rId40" Type="http://schemas.openxmlformats.org/officeDocument/2006/relationships/slide" Target="slides/slide37.xml"/><Relationship Id="rId41" Type="http://schemas.openxmlformats.org/officeDocument/2006/relationships/slide" Target="slides/slide38.xml"/><Relationship Id="rId42" Type="http://schemas.openxmlformats.org/officeDocument/2006/relationships/slide" Target="slides/slide39.xml"/><Relationship Id="rId43" Type="http://schemas.openxmlformats.org/officeDocument/2006/relationships/slide" Target="slides/slide40.xml"/><Relationship Id="rId44" Type="http://schemas.openxmlformats.org/officeDocument/2006/relationships/slide" Target="slides/slide41.xml"/><Relationship Id="rId45" Type="http://schemas.openxmlformats.org/officeDocument/2006/relationships/slide" Target="slides/slide42.xml"/><Relationship Id="rId46" Type="http://schemas.openxmlformats.org/officeDocument/2006/relationships/slide" Target="slides/slide43.xml"/><Relationship Id="rId47" Type="http://schemas.openxmlformats.org/officeDocument/2006/relationships/slide" Target="slides/slide44.xml"/><Relationship Id="rId48" Type="http://schemas.openxmlformats.org/officeDocument/2006/relationships/slide" Target="slides/slide45.xml"/><Relationship Id="rId49" Type="http://schemas.openxmlformats.org/officeDocument/2006/relationships/slide" Target="slides/slide46.xml"/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Relationship Id="rId3" Type="http://schemas.openxmlformats.org/officeDocument/2006/relationships/slideMaster" Target="slideMasters/slideMaster3.xml"/><Relationship Id="rId4" Type="http://schemas.openxmlformats.org/officeDocument/2006/relationships/slide" Target="slides/slide1.xml"/><Relationship Id="rId5" Type="http://schemas.openxmlformats.org/officeDocument/2006/relationships/slide" Target="slides/slide2.xml"/><Relationship Id="rId6" Type="http://schemas.openxmlformats.org/officeDocument/2006/relationships/slide" Target="slides/slide3.xml"/><Relationship Id="rId7" Type="http://schemas.openxmlformats.org/officeDocument/2006/relationships/slide" Target="slides/slide4.xml"/><Relationship Id="rId8" Type="http://schemas.openxmlformats.org/officeDocument/2006/relationships/slide" Target="slides/slide5.xml"/><Relationship Id="rId9" Type="http://schemas.openxmlformats.org/officeDocument/2006/relationships/slide" Target="slides/slide6.xml"/><Relationship Id="rId30" Type="http://schemas.openxmlformats.org/officeDocument/2006/relationships/slide" Target="slides/slide27.xml"/><Relationship Id="rId31" Type="http://schemas.openxmlformats.org/officeDocument/2006/relationships/slide" Target="slides/slide28.xml"/><Relationship Id="rId32" Type="http://schemas.openxmlformats.org/officeDocument/2006/relationships/slide" Target="slides/slide29.xml"/><Relationship Id="rId33" Type="http://schemas.openxmlformats.org/officeDocument/2006/relationships/slide" Target="slides/slide30.xml"/><Relationship Id="rId34" Type="http://schemas.openxmlformats.org/officeDocument/2006/relationships/slide" Target="slides/slide31.xml"/><Relationship Id="rId35" Type="http://schemas.openxmlformats.org/officeDocument/2006/relationships/slide" Target="slides/slide32.xml"/><Relationship Id="rId36" Type="http://schemas.openxmlformats.org/officeDocument/2006/relationships/slide" Target="slides/slide33.xml"/><Relationship Id="rId37" Type="http://schemas.openxmlformats.org/officeDocument/2006/relationships/slide" Target="slides/slide34.xml"/><Relationship Id="rId38" Type="http://schemas.openxmlformats.org/officeDocument/2006/relationships/slide" Target="slides/slide35.xml"/><Relationship Id="rId39" Type="http://schemas.openxmlformats.org/officeDocument/2006/relationships/slide" Target="slides/slide36.xml"/><Relationship Id="rId20" Type="http://schemas.openxmlformats.org/officeDocument/2006/relationships/slide" Target="slides/slide17.xml"/><Relationship Id="rId21" Type="http://schemas.openxmlformats.org/officeDocument/2006/relationships/slide" Target="slides/slide18.xml"/><Relationship Id="rId22" Type="http://schemas.openxmlformats.org/officeDocument/2006/relationships/slide" Target="slides/slide19.xml"/><Relationship Id="rId23" Type="http://schemas.openxmlformats.org/officeDocument/2006/relationships/slide" Target="slides/slide20.xml"/><Relationship Id="rId24" Type="http://schemas.openxmlformats.org/officeDocument/2006/relationships/slide" Target="slides/slide21.xml"/><Relationship Id="rId25" Type="http://schemas.openxmlformats.org/officeDocument/2006/relationships/slide" Target="slides/slide22.xml"/><Relationship Id="rId26" Type="http://schemas.openxmlformats.org/officeDocument/2006/relationships/slide" Target="slides/slide23.xml"/><Relationship Id="rId27" Type="http://schemas.openxmlformats.org/officeDocument/2006/relationships/slide" Target="slides/slide24.xml"/><Relationship Id="rId28" Type="http://schemas.openxmlformats.org/officeDocument/2006/relationships/slide" Target="slides/slide25.xml"/><Relationship Id="rId29" Type="http://schemas.openxmlformats.org/officeDocument/2006/relationships/slide" Target="slides/slide26.xml"/><Relationship Id="rId10" Type="http://schemas.openxmlformats.org/officeDocument/2006/relationships/slide" Target="slides/slide7.xml"/><Relationship Id="rId11" Type="http://schemas.openxmlformats.org/officeDocument/2006/relationships/slide" Target="slides/slide8.xml"/><Relationship Id="rId12" Type="http://schemas.openxmlformats.org/officeDocument/2006/relationships/slide" Target="slides/slide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76B113-E2FB-884B-8864-947F22B7A586}" type="datetimeFigureOut">
              <a:rPr lang="en-US" smtClean="0"/>
              <a:t>3/21/20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D66EEF-0FCE-594F-B2C0-82F239DC2B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35220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3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4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5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D66EEF-0FCE-594F-B2C0-82F239DC2B69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36878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D66EEF-0FCE-594F-B2C0-82F239DC2B69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368787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D66EEF-0FCE-594F-B2C0-82F239DC2B69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368787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D66EEF-0FCE-594F-B2C0-82F239DC2B69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36878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3/21/20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39001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3/21/20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50109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3/21/20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74936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3/21/20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38638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3/21/20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123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3/21/20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36494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3/21/20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59972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3/21/20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87898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3/21/20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8409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3/21/20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52345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3/21/20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468957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3/21/20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17656763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3/21/20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69648615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3/21/20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8509322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3/21/20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63437097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3/21/20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91358222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3/21/20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31982365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3/21/20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21705846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3/21/20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42209238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3/21/20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31742980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3/21/20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9151871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3/21/20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983936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3/21/20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09355066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3/21/20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71022349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3/21/20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91247397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3/21/20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17683847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3/21/20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87051725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3/21/20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8804608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3/21/20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97142867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3/21/20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52230431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3/21/20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97671904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3/21/20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75942215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3/21/20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1300214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_rels/slideMaster2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22.xml"/><Relationship Id="rId12" Type="http://schemas.openxmlformats.org/officeDocument/2006/relationships/theme" Target="../theme/theme2.xml"/><Relationship Id="rId1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33.xml"/><Relationship Id="rId12" Type="http://schemas.openxmlformats.org/officeDocument/2006/relationships/theme" Target="../theme/theme3.xml"/><Relationship Id="rId1" Type="http://schemas.openxmlformats.org/officeDocument/2006/relationships/slideLayout" Target="../slideLayouts/slideLayout23.xml"/><Relationship Id="rId2" Type="http://schemas.openxmlformats.org/officeDocument/2006/relationships/slideLayout" Target="../slideLayouts/slideLayout24.xml"/><Relationship Id="rId3" Type="http://schemas.openxmlformats.org/officeDocument/2006/relationships/slideLayout" Target="../slideLayouts/slideLayout25.xml"/><Relationship Id="rId4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7.xml"/><Relationship Id="rId6" Type="http://schemas.openxmlformats.org/officeDocument/2006/relationships/slideLayout" Target="../slideLayouts/slideLayout28.xml"/><Relationship Id="rId7" Type="http://schemas.openxmlformats.org/officeDocument/2006/relationships/slideLayout" Target="../slideLayouts/slideLayout29.xml"/><Relationship Id="rId8" Type="http://schemas.openxmlformats.org/officeDocument/2006/relationships/slideLayout" Target="../slideLayouts/slideLayout30.xml"/><Relationship Id="rId9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3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0BCDAA-5DC7-A744-9B9B-95DEFA9267EA}" type="datetimeFigureOut">
              <a:rPr lang="en-US" smtClean="0"/>
              <a:t>3/21/20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26957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3/21/20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4354970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3/21/20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7184185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2.JP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3.JP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4.jpe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691327" y="630592"/>
            <a:ext cx="7910062" cy="439060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TW" sz="4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0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以賽亞書</a:t>
            </a:r>
            <a:r>
              <a:rPr lang="en-US" altLang="zh-TW" sz="40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zh-TW" altLang="zh-TW" sz="4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5</a:t>
            </a:r>
            <a:r>
              <a:rPr lang="en-US" altLang="zh-TW" sz="4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4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:</a:t>
            </a:r>
            <a:r>
              <a:rPr lang="zh-TW" altLang="zh-TW" sz="4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1</a:t>
            </a:r>
            <a:r>
              <a:rPr lang="en-US" altLang="zh-TW" sz="4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0】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altLang="zh-TW" sz="2000" b="1" dirty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pPr marL="0" indent="0">
              <a:buNone/>
            </a:pPr>
            <a:r>
              <a:rPr lang="zh-TW" altLang="en-US" sz="40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大山可以挪開、小山可以遷移．但我的慈愛必不離開你、我平安的約也不遷移．這是憐恤你的耶和華說的</a:t>
            </a:r>
            <a:r>
              <a:rPr lang="zh-TW" altLang="en-US" sz="4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。</a:t>
            </a:r>
            <a:endParaRPr lang="en-US" sz="4000" b="1" dirty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165836847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691327" y="630592"/>
            <a:ext cx="7910062" cy="480396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TW" sz="4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羅馬</a:t>
            </a:r>
            <a:r>
              <a:rPr lang="zh-TW" altLang="en-US" sz="4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書</a:t>
            </a:r>
            <a:r>
              <a:rPr lang="en-US" altLang="zh-TW" sz="4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zh-TW" altLang="zh-TW" sz="4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8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:</a:t>
            </a:r>
            <a:r>
              <a:rPr lang="zh-TW" altLang="zh-TW" sz="4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3</a:t>
            </a:r>
            <a:r>
              <a:rPr lang="en-US" altLang="zh-TW" sz="4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5</a:t>
            </a:r>
            <a:r>
              <a:rPr lang="en-US" altLang="zh-TW" sz="4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  <a:endParaRPr lang="en-US" altLang="zh-TW" sz="4000" b="1" dirty="0" smtClean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pPr marL="0" indent="0">
              <a:buNone/>
            </a:pP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誰能使我們與基督的愛隔絕呢．難道是患難麼、是困苦麼、是逼迫麼、是飢餓麼、是赤身露體麼、是危險麼、是刀劍麼。</a:t>
            </a:r>
          </a:p>
          <a:p>
            <a:pPr marL="0" indent="0">
              <a:buNone/>
            </a:pPr>
            <a:r>
              <a:rPr lang="en-US" altLang="zh-TW" sz="4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37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然而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靠著愛我們的主、在這一切的事上、已經得勝有餘了。</a:t>
            </a:r>
            <a:endParaRPr lang="en-US" sz="4000" b="1" dirty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pPr marL="0" indent="0">
              <a:buNone/>
            </a:pPr>
            <a:endParaRPr lang="en-US" sz="4000" b="1" dirty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316316512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691327" y="267584"/>
            <a:ext cx="7910062" cy="6402496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r>
              <a:rPr lang="en-US" altLang="zh-TW" sz="4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羅馬</a:t>
            </a:r>
            <a:r>
              <a:rPr lang="zh-TW" altLang="en-US" sz="4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書</a:t>
            </a:r>
            <a:r>
              <a:rPr lang="en-US" altLang="zh-TW" sz="4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zh-TW" altLang="zh-TW" sz="4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8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:</a:t>
            </a:r>
            <a:r>
              <a:rPr lang="zh-TW" altLang="zh-TW" sz="4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3</a:t>
            </a:r>
            <a:r>
              <a:rPr lang="zh-TW" altLang="zh-TW" sz="4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8</a:t>
            </a:r>
            <a:r>
              <a:rPr lang="zh-TW" altLang="en-US" sz="4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，</a:t>
            </a:r>
            <a:r>
              <a:rPr lang="en-US" altLang="zh-TW" sz="4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39</a:t>
            </a:r>
            <a:r>
              <a:rPr lang="en-US" altLang="zh-TW" sz="4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</a:p>
          <a:p>
            <a:pPr marL="0" indent="0">
              <a:buNone/>
            </a:pP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因為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我深信無論是死、是生、是天使、是掌權的、是有能的、是現在的事、是將來的事、因為我深信無論是死、是生、是天使、是掌權的、是有能的、是現在的事、是將來的事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、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是高處的、是低處的、是別的受造之物、都不能叫我們與　神的愛隔絕．這愛是在我們的主基督耶穌裡的。</a:t>
            </a:r>
          </a:p>
          <a:p>
            <a:pPr marL="0" indent="0">
              <a:buNone/>
            </a:pPr>
            <a:endParaRPr lang="en-US" sz="4000" b="1" dirty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pPr marL="0" indent="0">
              <a:buNone/>
            </a:pPr>
            <a:endParaRPr lang="en-US" sz="4000" b="1" dirty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313219090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706676"/>
            <a:ext cx="9144000" cy="1143000"/>
          </a:xfrm>
        </p:spPr>
        <p:txBody>
          <a:bodyPr>
            <a:noAutofit/>
          </a:bodyPr>
          <a:lstStyle/>
          <a:p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巴頓將軍</a:t>
            </a:r>
            <a:endParaRPr lang="en-US" sz="5000" b="1" dirty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  <p:pic>
        <p:nvPicPr>
          <p:cNvPr id="4" name="Picture 3" descr="巴頓.jpe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182" y="339669"/>
            <a:ext cx="8032839" cy="53670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87855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1157308"/>
            <a:ext cx="864962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8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2"/>
                  </a:outerShdw>
                </a:effectLst>
                <a:latin typeface="BiauKai"/>
                <a:ea typeface="BiauKai"/>
                <a:cs typeface="BiauKai"/>
              </a:rPr>
              <a:t>為美國禱告</a:t>
            </a:r>
            <a:endParaRPr lang="en-US" altLang="zh-TW" sz="8000" b="1" dirty="0" smtClean="0">
              <a:solidFill>
                <a:schemeClr val="bg1"/>
              </a:solidFill>
              <a:effectLst>
                <a:outerShdw blurRad="38100" dist="38100" dir="2700000" algn="tl" rotWithShape="0">
                  <a:schemeClr val="tx2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258817072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691327" y="310133"/>
            <a:ext cx="7910062" cy="6424183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 lnSpcReduction="20000"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慈愛的天</a:t>
            </a:r>
            <a:r>
              <a:rPr lang="zh-TW" altLang="en-US" sz="50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父！</a:t>
            </a:r>
            <a:endParaRPr lang="en-US" sz="5000" b="1" dirty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pPr marL="0" indent="0">
              <a:buNone/>
            </a:pPr>
            <a:r>
              <a:rPr lang="zh-TW" altLang="en-US" sz="50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在這瘟疫蔓延的時刻，我們選擇抬頭仰望，</a:t>
            </a: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向你祈禱</a:t>
            </a:r>
            <a:r>
              <a:rPr lang="zh-TW" altLang="en-US" sz="50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：</a:t>
            </a:r>
            <a:endParaRPr lang="en-US" sz="5000" b="1" dirty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pPr marL="0" indent="0">
              <a:buNone/>
            </a:pPr>
            <a:r>
              <a:rPr lang="en-US" sz="50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 </a:t>
            </a:r>
          </a:p>
          <a:p>
            <a:pPr marL="0" indent="0">
              <a:buNone/>
            </a:pP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我們看到你坐在</a:t>
            </a:r>
            <a:r>
              <a:rPr lang="zh-TW" altLang="en-US" sz="50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榮耀的寶座上，掌管宇宙萬物。</a:t>
            </a:r>
            <a:endParaRPr lang="en-US" sz="5000" b="1" dirty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pPr marL="0" indent="0">
              <a:buNone/>
            </a:pPr>
            <a:r>
              <a:rPr lang="en-US" sz="50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 </a:t>
            </a:r>
          </a:p>
          <a:p>
            <a:pPr marL="0" indent="0">
              <a:buNone/>
            </a:pP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我們知道你是</a:t>
            </a:r>
            <a:r>
              <a:rPr lang="zh-TW" altLang="en-US" sz="50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一位慈愛、恩典、憐憫，信實、公義的神。 </a:t>
            </a:r>
            <a:endParaRPr lang="en-US" sz="5000" b="1" dirty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132554546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691327" y="310133"/>
            <a:ext cx="7910062" cy="6424183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 lnSpcReduction="10000"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TW" altLang="en-US" sz="51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所以</a:t>
            </a:r>
            <a:r>
              <a:rPr lang="zh-TW" altLang="en-US" sz="51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，我們拒絕懼怕這冠狀病毒及其對我們生活的影響，我們選擇「相信你」。</a:t>
            </a:r>
            <a:endParaRPr lang="en-US" sz="5100" b="1" dirty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pPr marL="0" indent="0">
              <a:buNone/>
            </a:pPr>
            <a:r>
              <a:rPr lang="en-US" sz="51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 </a:t>
            </a:r>
            <a:endParaRPr lang="en-US" sz="5100" b="1" dirty="0" smtClean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pPr marL="0" indent="0">
              <a:buNone/>
            </a:pPr>
            <a:r>
              <a:rPr lang="zh-TW" altLang="en-US" sz="51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你</a:t>
            </a:r>
            <a:r>
              <a:rPr lang="zh-TW" altLang="en-US" sz="51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的膀臂並非縮短不能拯救，你的耳朵並非發沈不能聽見，你的眼目正看顧著我們。將你平安的氣息吹入我們的心中，除去裡面的不安和恐懼。</a:t>
            </a:r>
            <a:endParaRPr lang="en-US" sz="5100" b="1" dirty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288259327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691327" y="310133"/>
            <a:ext cx="7910062" cy="6424183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 lnSpcReduction="20000"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TW" altLang="en-US" sz="52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在這疫情劇烈影響著美國的</a:t>
            </a:r>
            <a:r>
              <a:rPr lang="zh-TW" altLang="en-US" sz="52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時刻，你是否正試圖引起我們的注意，要我們從沈睡中醒來？我知道我們迫切的需要醒來</a:t>
            </a:r>
            <a:r>
              <a:rPr lang="zh-TW" altLang="en-US" sz="52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。</a:t>
            </a:r>
            <a:endParaRPr lang="en-US" sz="5200" b="1" dirty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pPr marL="0" indent="0">
              <a:buNone/>
            </a:pPr>
            <a:r>
              <a:rPr lang="zh-TW" altLang="en-US" sz="52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我們已將蔑視你的婚姻制度合法化；我們慶祝與你的命令相抵觸的關係；為了自己的方便，我們殺害了無數有你形象的無辜生命。</a:t>
            </a:r>
            <a:endParaRPr lang="en-US" sz="5200" b="1" dirty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269478684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691327" y="310133"/>
            <a:ext cx="7910062" cy="6424183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TW" altLang="en-US" sz="52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我們變得世俗化，甚至，我們不承認你的存在，更不用說尊敬或順服你了。</a:t>
            </a:r>
            <a:endParaRPr lang="en-US" sz="5200" b="1" dirty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pPr marL="0" indent="0">
              <a:buNone/>
            </a:pPr>
            <a:endParaRPr lang="en-US" b="1" dirty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pPr marL="0" indent="0">
              <a:buNone/>
            </a:pPr>
            <a:r>
              <a:rPr lang="zh-TW" altLang="en-US" sz="52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你已經引起我們的</a:t>
            </a:r>
            <a:r>
              <a:rPr lang="zh-TW" altLang="en-US" sz="52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注意。就像先知但以理一樣，我帶著謙卑和羞愧的心來到你面前，代表美國承認這些罪行</a:t>
            </a:r>
            <a:r>
              <a:rPr lang="en-US" sz="52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…</a:t>
            </a:r>
            <a:r>
              <a:rPr lang="en-US" sz="52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…</a:t>
            </a:r>
            <a:endParaRPr lang="en-US" sz="5200" b="1" dirty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12618665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691327" y="310133"/>
            <a:ext cx="7910062" cy="6424183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85000" lnSpcReduction="20000"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51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*</a:t>
            </a:r>
            <a:r>
              <a:rPr lang="zh-TW" altLang="en-US" sz="51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我承認</a:t>
            </a:r>
            <a:endParaRPr lang="en-US" sz="5100" b="1" dirty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pPr marL="0" indent="0">
              <a:buNone/>
            </a:pPr>
            <a:r>
              <a:rPr lang="zh-TW" altLang="en-US" sz="51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我們對「性」上癮</a:t>
            </a:r>
            <a:r>
              <a:rPr lang="zh-TW" altLang="en-US" sz="48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；</a:t>
            </a:r>
            <a:r>
              <a:rPr lang="zh-TW" altLang="en-US" sz="51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對金錢</a:t>
            </a:r>
            <a:r>
              <a:rPr lang="zh-TW" altLang="en-US" sz="54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、</a:t>
            </a:r>
            <a:r>
              <a:rPr lang="zh-TW" altLang="en-US" sz="51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享樂</a:t>
            </a:r>
            <a:r>
              <a:rPr lang="zh-TW" altLang="en-US" sz="54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、</a:t>
            </a:r>
            <a:r>
              <a:rPr lang="zh-TW" altLang="en-US" sz="51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娛樂</a:t>
            </a:r>
            <a:r>
              <a:rPr lang="zh-TW" altLang="en-US" sz="54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、</a:t>
            </a:r>
            <a:r>
              <a:rPr lang="zh-TW" altLang="en-US" sz="51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色情</a:t>
            </a:r>
            <a:r>
              <a:rPr lang="zh-TW" altLang="en-US" sz="54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、</a:t>
            </a:r>
            <a:r>
              <a:rPr lang="zh-TW" altLang="en-US" sz="51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科技</a:t>
            </a:r>
            <a:r>
              <a:rPr lang="zh-TW" altLang="en-US" sz="54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、</a:t>
            </a:r>
            <a:r>
              <a:rPr lang="zh-TW" altLang="en-US" sz="51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毒品</a:t>
            </a:r>
            <a:r>
              <a:rPr lang="zh-TW" altLang="en-US" sz="54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、</a:t>
            </a:r>
            <a:r>
              <a:rPr lang="zh-TW" altLang="en-US" sz="51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酒精</a:t>
            </a:r>
            <a:r>
              <a:rPr lang="zh-TW" altLang="en-US" sz="54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、</a:t>
            </a:r>
            <a:r>
              <a:rPr lang="zh-TW" altLang="en-US" sz="51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食物</a:t>
            </a:r>
            <a:r>
              <a:rPr lang="zh-TW" altLang="en-US" sz="54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、</a:t>
            </a:r>
            <a:r>
              <a:rPr lang="zh-TW" altLang="en-US" sz="51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電視</a:t>
            </a:r>
            <a:r>
              <a:rPr lang="zh-TW" altLang="en-US" sz="54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、</a:t>
            </a:r>
            <a:r>
              <a:rPr lang="zh-TW" altLang="en-US" sz="51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流行</a:t>
            </a:r>
            <a:r>
              <a:rPr lang="zh-TW" altLang="en-US" sz="54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、</a:t>
            </a:r>
            <a:r>
              <a:rPr lang="zh-TW" altLang="en-US" sz="51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都上癮</a:t>
            </a:r>
            <a:r>
              <a:rPr lang="zh-TW" altLang="en-US" sz="48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。</a:t>
            </a:r>
            <a:endParaRPr lang="en-US" sz="4800" b="1" dirty="0" smtClean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pPr marL="0" indent="0">
              <a:buNone/>
            </a:pPr>
            <a:endParaRPr lang="en-US" sz="5100" b="1" dirty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pPr marL="0" indent="0">
              <a:buNone/>
            </a:pPr>
            <a:r>
              <a:rPr lang="en-US" sz="51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*</a:t>
            </a:r>
            <a:r>
              <a:rPr lang="zh-TW" altLang="en-US" sz="51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我承認</a:t>
            </a:r>
            <a:endParaRPr lang="en-US" sz="5100" b="1" dirty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pPr marL="0" indent="0">
              <a:buNone/>
            </a:pPr>
            <a:r>
              <a:rPr lang="zh-TW" altLang="en-US" sz="51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我們愚蠢地否認你是獨一真</a:t>
            </a:r>
            <a:r>
              <a:rPr lang="zh-TW" altLang="en-US" sz="51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神</a:t>
            </a:r>
            <a:r>
              <a:rPr lang="zh-TW" altLang="en-US" sz="48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，</a:t>
            </a:r>
            <a:r>
              <a:rPr lang="zh-TW" altLang="en-US" sz="51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是我們需要負</a:t>
            </a:r>
            <a:r>
              <a:rPr lang="zh-TW" altLang="en-US" sz="51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責的造物主</a:t>
            </a:r>
            <a:r>
              <a:rPr lang="zh-TW" altLang="en-US" sz="48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；</a:t>
            </a:r>
            <a:r>
              <a:rPr lang="zh-TW" altLang="en-US" sz="51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以至於</a:t>
            </a:r>
            <a:r>
              <a:rPr lang="zh-TW" altLang="en-US" sz="51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活的沒有永恆的意義和</a:t>
            </a:r>
            <a:r>
              <a:rPr lang="zh-TW" altLang="en-US" sz="51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目的</a:t>
            </a:r>
            <a:r>
              <a:rPr lang="zh-TW" altLang="en-US" sz="48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。</a:t>
            </a:r>
            <a:endParaRPr lang="en-US" sz="4800" b="1" dirty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29778174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691327" y="310133"/>
            <a:ext cx="7910062" cy="6424183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77500" lnSpcReduction="20000"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51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*</a:t>
            </a:r>
            <a:r>
              <a:rPr lang="zh-TW" altLang="en-US" sz="51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我承認</a:t>
            </a:r>
            <a:endParaRPr lang="en-US" sz="5100" b="1" dirty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pPr marL="0" indent="0">
              <a:buNone/>
            </a:pPr>
            <a:r>
              <a:rPr lang="zh-TW" altLang="en-US" sz="51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我們</a:t>
            </a:r>
            <a:r>
              <a:rPr lang="zh-TW" altLang="en-US" sz="51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貪婪</a:t>
            </a:r>
            <a:r>
              <a:rPr lang="en-US" altLang="zh-TW" sz="51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/</a:t>
            </a:r>
            <a:r>
              <a:rPr lang="zh-TW" altLang="en-US" sz="51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浪費</a:t>
            </a:r>
            <a:r>
              <a:rPr lang="en-US" altLang="zh-TW" sz="51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/</a:t>
            </a:r>
            <a:r>
              <a:rPr lang="zh-TW" altLang="en-US" sz="51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用錢沒有計劃，</a:t>
            </a:r>
            <a:r>
              <a:rPr lang="zh-TW" altLang="en-US" sz="51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已經累積了數萬億美元的國債</a:t>
            </a:r>
            <a:r>
              <a:rPr lang="zh-TW" altLang="en-US" sz="51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。</a:t>
            </a:r>
            <a:endParaRPr lang="en-US" altLang="zh-TW" sz="5100" b="1" dirty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pPr marL="0" indent="0">
              <a:buNone/>
            </a:pPr>
            <a:endParaRPr lang="en-US" sz="3900" b="1" dirty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pPr marL="0" indent="0">
              <a:buNone/>
            </a:pPr>
            <a:r>
              <a:rPr lang="en-US" sz="51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*</a:t>
            </a:r>
            <a:r>
              <a:rPr lang="zh-TW" altLang="en-US" sz="51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我承認</a:t>
            </a:r>
            <a:endParaRPr lang="en-US" sz="5100" b="1" dirty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pPr marL="0" indent="0">
              <a:buNone/>
            </a:pPr>
            <a:r>
              <a:rPr lang="zh-TW" altLang="en-US" sz="51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我們驕傲自大，認為依靠自己就夠了。</a:t>
            </a:r>
            <a:endParaRPr lang="en-US" sz="5100" b="1" dirty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pPr marL="0" indent="0">
              <a:buNone/>
            </a:pPr>
            <a:endParaRPr lang="en-US" sz="3900" b="1" dirty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pPr marL="0" indent="0">
              <a:buNone/>
            </a:pPr>
            <a:r>
              <a:rPr lang="en-US" sz="51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*</a:t>
            </a:r>
            <a:r>
              <a:rPr lang="zh-TW" altLang="en-US" sz="51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我承認</a:t>
            </a:r>
            <a:endParaRPr lang="en-US" sz="5100" b="1" dirty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pPr marL="0" indent="0">
              <a:buNone/>
            </a:pPr>
            <a:r>
              <a:rPr lang="zh-TW" altLang="en-US" sz="51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我們相信國家的繁榮是因爲我們很棒，拒絕相信所有的祝福出自於你。</a:t>
            </a:r>
            <a:endParaRPr lang="en-US" sz="5100" b="1" dirty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236536036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691327" y="310133"/>
            <a:ext cx="7910062" cy="6424183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 lnSpcReduction="20000"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51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*</a:t>
            </a:r>
            <a:r>
              <a:rPr lang="zh-TW" altLang="en-US" sz="51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我承認</a:t>
            </a:r>
            <a:endParaRPr lang="en-US" sz="5100" b="1" dirty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pPr marL="0" indent="0">
              <a:buNone/>
            </a:pPr>
            <a:r>
              <a:rPr lang="zh-TW" altLang="en-US" sz="51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我們否認</a:t>
            </a:r>
            <a:r>
              <a:rPr lang="en-US" sz="51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/</a:t>
            </a:r>
            <a:r>
              <a:rPr lang="zh-TW" altLang="en-US" sz="51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藐視</a:t>
            </a:r>
            <a:r>
              <a:rPr lang="en-US" sz="51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/</a:t>
            </a:r>
            <a:r>
              <a:rPr lang="zh-TW" altLang="en-US" sz="51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忽視你的存在，只是依靠國家的軍事力量和武器系統來保護我們的安全。</a:t>
            </a:r>
            <a:endParaRPr lang="en-US" sz="5100" b="1" dirty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pPr marL="0" indent="0">
              <a:buNone/>
            </a:pPr>
            <a:r>
              <a:rPr lang="en-US" sz="51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 </a:t>
            </a:r>
          </a:p>
          <a:p>
            <a:pPr marL="0" indent="0">
              <a:buNone/>
            </a:pPr>
            <a:r>
              <a:rPr lang="en-US" sz="51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*</a:t>
            </a:r>
            <a:r>
              <a:rPr lang="zh-TW" altLang="en-US" sz="51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我承認</a:t>
            </a:r>
            <a:endParaRPr lang="en-US" sz="5100" b="1" dirty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pPr marL="0" indent="0">
              <a:buNone/>
            </a:pPr>
            <a:r>
              <a:rPr lang="zh-TW" altLang="en-US" sz="51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我們為了表示包容，屈服於多元文化的壓力下，我們尊敬其他神靈，好像你只是其中之一。</a:t>
            </a:r>
            <a:endParaRPr lang="en-US" sz="5100" b="1" dirty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417201170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691327" y="118145"/>
            <a:ext cx="7910062" cy="6547867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77500" lnSpcReduction="20000"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51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*</a:t>
            </a:r>
            <a:r>
              <a:rPr lang="zh-TW" altLang="en-US" sz="51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我承認</a:t>
            </a:r>
            <a:endParaRPr lang="en-US" sz="5100" b="1" dirty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pPr marL="0" indent="0">
              <a:buNone/>
            </a:pPr>
            <a:r>
              <a:rPr lang="zh-TW" altLang="en-US" sz="51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我們已經讓你所賜物質的祝福，使我們以為我們不需要你，好像物質財富真能帶來幸福。</a:t>
            </a:r>
            <a:endParaRPr lang="en-US" sz="5100" b="1" dirty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pPr marL="0" indent="0">
              <a:buNone/>
            </a:pPr>
            <a:endParaRPr lang="en-US" sz="1600" b="1" dirty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pPr marL="0" indent="0">
              <a:buNone/>
            </a:pPr>
            <a:r>
              <a:rPr lang="en-US" sz="51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*</a:t>
            </a:r>
            <a:r>
              <a:rPr lang="zh-TW" altLang="en-US" sz="51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我承認</a:t>
            </a:r>
            <a:endParaRPr lang="en-US" sz="5100" b="1" dirty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pPr marL="0" indent="0">
              <a:buNone/>
            </a:pPr>
            <a:r>
              <a:rPr lang="zh-TW" altLang="en-US" sz="51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我們已將真理邊緣化，並使謊言成為主流。</a:t>
            </a:r>
            <a:endParaRPr lang="en-US" sz="5100" b="1" dirty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pPr marL="0" indent="0">
              <a:buNone/>
            </a:pPr>
            <a:endParaRPr lang="en-US" sz="1600" b="1" dirty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pPr marL="0" indent="0">
              <a:buNone/>
            </a:pPr>
            <a:r>
              <a:rPr lang="en-US" sz="51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*</a:t>
            </a:r>
            <a:r>
              <a:rPr lang="zh-TW" altLang="en-US" sz="51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我承認</a:t>
            </a:r>
            <a:endParaRPr lang="en-US" sz="5100" b="1" dirty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pPr marL="0" indent="0">
              <a:buNone/>
            </a:pPr>
            <a:r>
              <a:rPr lang="zh-TW" altLang="en-US" sz="51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我們已經成為</a:t>
            </a:r>
            <a:r>
              <a:rPr lang="zh-TW" altLang="en-US" sz="51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一個在眾多神祗之下</a:t>
            </a:r>
            <a:r>
              <a:rPr lang="zh-TW" altLang="en-US" sz="51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分裂、兩極分化的國家，黑白不分，是非不明</a:t>
            </a:r>
            <a:r>
              <a:rPr lang="zh-TW" altLang="en-US" sz="51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。</a:t>
            </a:r>
            <a:endParaRPr lang="en-US" altLang="zh-TW" sz="5100" b="1" dirty="0" smtClean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333395916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691327" y="118145"/>
            <a:ext cx="7910062" cy="6547867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 lnSpcReduction="20000"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TW" altLang="en-US" sz="51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主</a:t>
            </a:r>
            <a:r>
              <a:rPr lang="zh-TW" altLang="en-US" sz="51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、神！</a:t>
            </a:r>
            <a:endParaRPr lang="en-US" sz="5100" b="1" dirty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pPr marL="0" indent="0">
              <a:buNone/>
            </a:pPr>
            <a:r>
              <a:rPr lang="zh-TW" altLang="en-US" sz="51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我們犯了這麼多的罪，求你憐憫我們，赦免我們！當我們為我們的罪悔改，並轉向你時，求你也轉向我們！耶和華我們的神啊！求你施恩幫助我們，我們依靠你。</a:t>
            </a:r>
            <a:endParaRPr lang="en-US" sz="5100" b="1" dirty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pPr marL="0" indent="0">
              <a:buNone/>
            </a:pPr>
            <a:r>
              <a:rPr lang="en-US" sz="51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</a:p>
          <a:p>
            <a:pPr marL="0" indent="0">
              <a:buNone/>
            </a:pPr>
            <a:r>
              <a:rPr lang="zh-TW" altLang="en-US" sz="51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再一次，我們抓住你對所羅門王的應許。</a:t>
            </a:r>
            <a:endParaRPr lang="en-US" sz="5100" b="1" dirty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140376141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691327" y="118145"/>
            <a:ext cx="7910062" cy="6547867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 lnSpcReduction="10000"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TW" altLang="en-US" sz="51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主</a:t>
            </a:r>
            <a:r>
              <a:rPr lang="zh-TW" altLang="en-US" sz="51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、神！</a:t>
            </a:r>
            <a:endParaRPr lang="en-US" sz="5100" b="1" dirty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pPr marL="0" indent="0">
              <a:buNone/>
            </a:pPr>
            <a:r>
              <a:rPr lang="zh-TW" altLang="en-US" sz="51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你說：</a:t>
            </a:r>
            <a:endParaRPr lang="en-US" sz="5100" b="1" dirty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pPr marL="0" indent="0">
              <a:buNone/>
            </a:pPr>
            <a:r>
              <a:rPr lang="zh-TW" altLang="en-US" sz="51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「我若使天閉塞不下雨，或使蝗蟲吃這地的出產，或使瘟疫流行在我民中。」</a:t>
            </a:r>
            <a:endParaRPr lang="en-US" sz="5100" b="1" dirty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pPr marL="0" indent="0">
              <a:buNone/>
            </a:pPr>
            <a:r>
              <a:rPr lang="zh-TW" altLang="en-US" sz="51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你說：</a:t>
            </a:r>
            <a:endParaRPr lang="en-US" sz="5100" b="1" dirty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pPr marL="0" indent="0">
              <a:buNone/>
            </a:pPr>
            <a:r>
              <a:rPr lang="zh-TW" altLang="en-US" sz="51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「這稱為我名下的子民，若是自卑、禱告、尋求我的面、轉離他們的惡行</a:t>
            </a:r>
            <a:r>
              <a:rPr lang="en-US" sz="51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..</a:t>
            </a:r>
            <a:r>
              <a:rPr lang="zh-TW" altLang="en-US" sz="51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」</a:t>
            </a:r>
            <a:endParaRPr lang="en-US" sz="5100" b="1" dirty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333243959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691327" y="118145"/>
            <a:ext cx="7910062" cy="6547867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77500" lnSpcReduction="20000"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TW" altLang="en-US" sz="51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你說</a:t>
            </a:r>
            <a:r>
              <a:rPr lang="zh-TW" altLang="en-US" sz="51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：</a:t>
            </a:r>
            <a:endParaRPr lang="en-US" sz="5100" b="1" dirty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pPr marL="0" indent="0">
              <a:buNone/>
            </a:pPr>
            <a:r>
              <a:rPr lang="zh-TW" altLang="en-US" sz="51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「我必從天上垂聽，赦免他們的罪、醫治他們的地</a:t>
            </a:r>
            <a:r>
              <a:rPr lang="zh-TW" altLang="en-US" sz="51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。」</a:t>
            </a:r>
            <a:endParaRPr lang="en-US" sz="5100" b="1" dirty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pPr marL="0" indent="0">
              <a:buNone/>
            </a:pPr>
            <a:endParaRPr lang="en-US" sz="1300" b="1" dirty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pPr marL="0" indent="0">
              <a:buNone/>
            </a:pPr>
            <a:r>
              <a:rPr lang="zh-TW" altLang="en-US" sz="51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你說：</a:t>
            </a:r>
            <a:endParaRPr lang="en-US" sz="5100" b="1" dirty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pPr marL="0" indent="0">
              <a:buNone/>
            </a:pPr>
            <a:r>
              <a:rPr lang="zh-TW" altLang="en-US" sz="51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「我必睜眼</a:t>
            </a:r>
            <a:r>
              <a:rPr lang="zh-TW" altLang="en-US" sz="51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看、側耳聽</a:t>
            </a:r>
            <a:r>
              <a:rPr lang="zh-TW" altLang="en-US" sz="51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，在此處所獻</a:t>
            </a:r>
            <a:r>
              <a:rPr lang="zh-TW" altLang="en-US" sz="51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的禱告</a:t>
            </a:r>
            <a:r>
              <a:rPr lang="zh-TW" altLang="en-US" sz="51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。</a:t>
            </a:r>
            <a:r>
              <a:rPr lang="en-US" altLang="zh-TW" sz="51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zh-TW" altLang="en-US" sz="51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」</a:t>
            </a:r>
            <a:endParaRPr lang="en-US" sz="5100" b="1" dirty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pPr marL="0" indent="0">
              <a:buNone/>
            </a:pPr>
            <a:endParaRPr lang="en-US" sz="1400" b="1" dirty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pPr marL="0" indent="0">
              <a:buNone/>
            </a:pPr>
            <a:endParaRPr lang="en-US" altLang="zh-TW" sz="1300" b="1" dirty="0" smtClean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pPr marL="0" indent="0">
              <a:buNone/>
            </a:pPr>
            <a:r>
              <a:rPr lang="zh-TW" altLang="en-US" sz="51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我們站在我們國</a:t>
            </a:r>
            <a:r>
              <a:rPr lang="zh-TW" altLang="en-US" sz="51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家的破口當中呼求你，求你垂聽我們的禱告！赦免我們的過犯！醫治我們的土地</a:t>
            </a:r>
            <a:r>
              <a:rPr lang="zh-TW" altLang="en-US" sz="51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！</a:t>
            </a:r>
            <a:endParaRPr lang="en-US" altLang="zh-TW" sz="5100" b="1" dirty="0" smtClean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pPr marL="0" indent="0">
              <a:buNone/>
            </a:pPr>
            <a:endParaRPr lang="en-US" altLang="zh-TW" sz="1400" b="1" dirty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pPr marL="0" indent="0">
              <a:buNone/>
            </a:pPr>
            <a:r>
              <a:rPr lang="zh-TW" altLang="en-US" sz="51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奉救主耶穌</a:t>
            </a:r>
            <a:r>
              <a:rPr lang="zh-TW" altLang="en-US" sz="51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基督的名禱告，阿們！</a:t>
            </a:r>
            <a:endParaRPr lang="en-US" sz="5100" b="1" dirty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226164823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1157308"/>
            <a:ext cx="8948347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8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萬民歸主教會</a:t>
            </a:r>
          </a:p>
          <a:p>
            <a:pPr algn="ctr"/>
            <a:r>
              <a:rPr lang="zh-TW" altLang="en-US" sz="8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srgbClr val="1F497D"/>
                  </a:outerShdw>
                </a:effectLst>
                <a:latin typeface="BiauKai"/>
                <a:ea typeface="BiauKai"/>
                <a:cs typeface="BiauKai"/>
              </a:rPr>
              <a:t>歡迎大家</a:t>
            </a:r>
            <a:endParaRPr lang="en-US" altLang="zh-TW" sz="8000" b="1" dirty="0" smtClean="0">
              <a:solidFill>
                <a:prstClr val="white"/>
              </a:solidFill>
              <a:effectLst>
                <a:outerShdw blurRad="38100" dist="38100" dir="2700000" algn="tl" rotWithShape="0">
                  <a:srgbClr val="1F497D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193106436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691327" y="1850342"/>
            <a:ext cx="7910062" cy="417509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zh-TW" sz="5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5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箴言</a:t>
            </a:r>
            <a:r>
              <a:rPr lang="en-US" altLang="zh-TW" sz="5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en-US" sz="5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3</a:t>
            </a:r>
            <a:r>
              <a:rPr lang="en-US" sz="5000" b="1" dirty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:9</a:t>
            </a:r>
            <a:r>
              <a:rPr lang="zh-TW" altLang="en-US" sz="5000" b="1" dirty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～</a:t>
            </a:r>
            <a:r>
              <a:rPr lang="en-US" sz="5000" b="1" dirty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10</a:t>
            </a:r>
            <a:r>
              <a:rPr lang="en-US" altLang="zh-TW" sz="5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</a:p>
          <a:p>
            <a:pPr marL="0" indent="0">
              <a:buNone/>
            </a:pPr>
            <a:r>
              <a:rPr lang="zh-TW" altLang="en-US" sz="5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你要以</a:t>
            </a:r>
            <a:r>
              <a:rPr lang="zh-TW" altLang="en-US" sz="5000" b="1" dirty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財物和一切初熟的土產、尊榮耶和華．這樣、你的倉房、必充滿有餘、你的酒醡、有新酒盈溢。</a:t>
            </a:r>
            <a:endParaRPr lang="en-US" sz="5000" b="1" dirty="0">
              <a:solidFill>
                <a:prstClr val="white"/>
              </a:solidFill>
              <a:effectLst>
                <a:outerShdw blurRad="38100" dist="38100" dir="2700000" algn="tl" rotWithShape="0">
                  <a:prstClr val="black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440300" y="565505"/>
            <a:ext cx="7910062" cy="911319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/>
              <a:buNone/>
            </a:pPr>
            <a:r>
              <a:rPr lang="zh-TW" altLang="en-US" sz="6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十一奉獻</a:t>
            </a:r>
            <a:endParaRPr lang="en-US" altLang="zh-TW" sz="6000" b="1" dirty="0" smtClean="0">
              <a:solidFill>
                <a:prstClr val="white"/>
              </a:solidFill>
              <a:effectLst>
                <a:outerShdw blurRad="38100" dist="38100" dir="2700000" algn="tl" rotWithShape="0">
                  <a:prstClr val="black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127083484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440300" y="565505"/>
            <a:ext cx="7910062" cy="91131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/>
              <a:buNone/>
            </a:pPr>
            <a:r>
              <a:rPr lang="zh-TW" altLang="en-US" sz="5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十一奉獻方法</a:t>
            </a:r>
            <a:endParaRPr lang="en-US" altLang="zh-TW" sz="5000" b="1" dirty="0" smtClean="0">
              <a:solidFill>
                <a:prstClr val="white"/>
              </a:solidFill>
              <a:effectLst>
                <a:outerShdw blurRad="38100" dist="38100" dir="2700000" algn="tl" rotWithShape="0">
                  <a:prstClr val="black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592700" y="1914132"/>
            <a:ext cx="7910062" cy="3712566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en-US" sz="5000" b="1" dirty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網上奉獻：</a:t>
            </a:r>
            <a:r>
              <a:rPr lang="en-US" altLang="zh-TW" sz="5000" b="1" dirty="0" err="1" smtClean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kingsparkchinese.org</a:t>
            </a:r>
            <a:endParaRPr lang="en-US" altLang="zh-TW" sz="5000" b="1" dirty="0">
              <a:solidFill>
                <a:prstClr val="white"/>
              </a:solidFill>
              <a:effectLst>
                <a:outerShdw blurRad="38100" dist="38100" dir="2700000" algn="tl" rotWithShape="0">
                  <a:prstClr val="black"/>
                </a:outerShdw>
              </a:effectLst>
              <a:latin typeface="BiauKai"/>
              <a:ea typeface="BiauKai"/>
              <a:cs typeface="BiauKai"/>
            </a:endParaRPr>
          </a:p>
          <a:p>
            <a:r>
              <a:rPr lang="en-US" altLang="zh-TW" sz="5000" b="1" dirty="0" err="1" smtClean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PushPay</a:t>
            </a:r>
            <a:r>
              <a:rPr lang="en-US" altLang="zh-TW" sz="5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: </a:t>
            </a:r>
            <a:r>
              <a:rPr lang="zh-TW" altLang="en-US" sz="5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請發短信內容“</a:t>
            </a:r>
            <a:r>
              <a:rPr lang="en-US" altLang="zh-TW" sz="5000" b="1" i="1" dirty="0" err="1" smtClean="0">
                <a:solidFill>
                  <a:srgbClr val="FFFF00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KPChinese</a:t>
            </a:r>
            <a:r>
              <a:rPr lang="zh-TW" altLang="en-US" sz="5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”到</a:t>
            </a:r>
            <a:r>
              <a:rPr lang="en-US" altLang="zh-TW" sz="5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zh-TW" altLang="en-US" sz="50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7</a:t>
            </a:r>
            <a:r>
              <a:rPr lang="en-US" altLang="zh-TW" sz="50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7977</a:t>
            </a:r>
            <a:endParaRPr lang="en-US" altLang="zh-TW" sz="5000" b="1" dirty="0">
              <a:solidFill>
                <a:srgbClr val="FFFF00"/>
              </a:solidFill>
              <a:effectLst>
                <a:outerShdw blurRad="38100" dist="38100" dir="2700000" algn="tl" rotWithShape="0">
                  <a:prstClr val="black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92982595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691327" y="565505"/>
            <a:ext cx="7910062" cy="514908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zh-TW" sz="5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5000" b="1" dirty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申</a:t>
            </a:r>
            <a:r>
              <a:rPr lang="zh-TW" altLang="en-US" sz="5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命記</a:t>
            </a:r>
            <a:r>
              <a:rPr lang="en-US" altLang="zh-TW" sz="5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en-US" sz="5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7</a:t>
            </a:r>
            <a:r>
              <a:rPr lang="en-US" sz="5000" b="1" dirty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:9</a:t>
            </a:r>
            <a:r>
              <a:rPr lang="en-US" altLang="zh-TW" sz="5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</a:p>
          <a:p>
            <a:pPr marL="0" indent="0">
              <a:buNone/>
            </a:pPr>
            <a:r>
              <a:rPr lang="zh-TW" altLang="en-US" sz="5000" b="1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所以你要知道耶和華你</a:t>
            </a:r>
            <a:r>
              <a:rPr lang="zh-TW" altLang="en-US" sz="5000" b="1" dirty="0">
                <a:solidFill>
                  <a:prstClr val="white"/>
                </a:solidFill>
                <a:effectLst>
                  <a:outerShdw blurRad="38100" dist="38100" dir="2700000" algn="tl" rotWithShape="0">
                    <a:prstClr val="black"/>
                  </a:outerShdw>
                </a:effectLst>
                <a:latin typeface="BiauKai"/>
                <a:ea typeface="BiauKai"/>
                <a:cs typeface="BiauKai"/>
              </a:rPr>
              <a:t>的　神、他是　神、是信實的　神、向愛他守他誡命的人、守約施慈愛、直到千代．</a:t>
            </a:r>
            <a:endParaRPr lang="en-US" sz="5000" b="1" dirty="0">
              <a:solidFill>
                <a:prstClr val="white"/>
              </a:solidFill>
              <a:effectLst>
                <a:outerShdw blurRad="38100" dist="38100" dir="2700000" algn="tl" rotWithShape="0">
                  <a:prstClr val="black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40205345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174508" y="1027635"/>
            <a:ext cx="7910062" cy="221092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TW" altLang="en-US" sz="9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你們好嗎？</a:t>
            </a:r>
            <a:endParaRPr lang="en-US" sz="9000" b="1" dirty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347272986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691327" y="565505"/>
            <a:ext cx="7910062" cy="514908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zh-TW" sz="5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彼得前書</a:t>
            </a:r>
            <a:r>
              <a:rPr lang="en-US" altLang="zh-TW" sz="5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4</a:t>
            </a:r>
            <a:r>
              <a:rPr lang="en-US" sz="50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:7 </a:t>
            </a:r>
            <a:r>
              <a:rPr lang="en-US" altLang="zh-TW" sz="5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</a:p>
          <a:p>
            <a:pPr marL="0" indent="0">
              <a:buNone/>
            </a:pP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萬物的</a:t>
            </a:r>
            <a:r>
              <a:rPr lang="zh-TW" altLang="en-US" sz="50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結局近了，所以我們要</a:t>
            </a:r>
            <a:r>
              <a:rPr lang="zh-TW" altLang="en-US" sz="50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謹慎自守</a:t>
            </a:r>
            <a:r>
              <a:rPr lang="zh-TW" altLang="en-US" sz="50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，</a:t>
            </a:r>
            <a:r>
              <a:rPr lang="zh-TW" altLang="en-US" sz="50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儆醒禱告</a:t>
            </a:r>
            <a:r>
              <a:rPr lang="zh-TW" altLang="en-US" sz="50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，最要緊的是，</a:t>
            </a:r>
            <a:r>
              <a:rPr lang="zh-TW" altLang="en-US" sz="50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彼此切實相愛</a:t>
            </a:r>
            <a:r>
              <a:rPr lang="zh-TW" altLang="en-US" sz="50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，因為愛能遮掩許多的罪。</a:t>
            </a:r>
            <a:endParaRPr lang="en-US" sz="5000" b="1" dirty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310169934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G-1965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144" y="679339"/>
            <a:ext cx="7634151" cy="5479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76932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G-1963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480" y="531657"/>
            <a:ext cx="7929477" cy="5671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319738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making constitution.jpe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221" y="413511"/>
            <a:ext cx="8328165" cy="6025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153262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396002" y="993785"/>
            <a:ext cx="7910062" cy="221092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TW" altLang="en-US" sz="7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中國病毒</a:t>
            </a:r>
            <a:endParaRPr lang="en-US" altLang="zh-TW" sz="7000" b="1" dirty="0" smtClean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pPr marL="0" indent="0" algn="ctr">
              <a:buNone/>
            </a:pPr>
            <a:r>
              <a:rPr lang="zh-TW" altLang="zh-TW" sz="5000" b="1" i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（</a:t>
            </a:r>
            <a:r>
              <a:rPr lang="en-US" altLang="zh-TW" sz="5000" b="1" i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Chinese Coronavirus</a:t>
            </a:r>
            <a:r>
              <a:rPr lang="zh-TW" altLang="en-US" sz="5000" b="1" i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）</a:t>
            </a:r>
            <a:endParaRPr lang="en-US" sz="5000" b="1" i="1" dirty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5073817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691327" y="565505"/>
            <a:ext cx="7910062" cy="554299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en-US" altLang="zh-TW" sz="5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50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提摩太</a:t>
            </a: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前書</a:t>
            </a:r>
            <a:r>
              <a:rPr lang="en-US" altLang="zh-TW" sz="5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2</a:t>
            </a:r>
            <a:r>
              <a:rPr lang="en-US" sz="50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:1</a:t>
            </a:r>
            <a:r>
              <a:rPr lang="zh-TW" altLang="en-US" sz="50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～</a:t>
            </a:r>
            <a:r>
              <a:rPr lang="en-US" sz="50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2</a:t>
            </a:r>
            <a:r>
              <a:rPr lang="en-US" altLang="zh-TW" sz="5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</a:p>
          <a:p>
            <a:pPr marL="0" indent="0">
              <a:buNone/>
            </a:pP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我勸你第一要為萬人懇</a:t>
            </a:r>
            <a:r>
              <a:rPr lang="zh-TW" altLang="en-US" sz="50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求、禱告、代求、祝謝。為君王和一切在位的也該如此．使我們可以敬虔端正、平安無事的度日。</a:t>
            </a:r>
            <a:endParaRPr lang="en-US" sz="5000" b="1" dirty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pPr marL="0" indent="0" algn="just">
              <a:buNone/>
            </a:pPr>
            <a:endParaRPr lang="en-US" sz="5000" b="1" dirty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391425148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1157308"/>
            <a:ext cx="904063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9000" b="1" dirty="0" smtClean="0">
                <a:solidFill>
                  <a:srgbClr val="EEECE1"/>
                </a:solidFill>
                <a:effectLst>
                  <a:outerShdw blurRad="50800" dist="38100" dir="2700000" algn="tl" rotWithShape="0">
                    <a:schemeClr val="tx2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守約施慈愛（</a:t>
            </a:r>
            <a:r>
              <a:rPr lang="zh-TW" altLang="zh-TW" sz="9000" b="1" dirty="0">
                <a:solidFill>
                  <a:srgbClr val="EEECE1"/>
                </a:solidFill>
                <a:effectLst>
                  <a:outerShdw blurRad="50800" dist="38100" dir="2700000" algn="tl" rotWithShape="0">
                    <a:schemeClr val="tx2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4</a:t>
            </a:r>
            <a:r>
              <a:rPr lang="zh-TW" altLang="en-US" sz="9000" b="1" dirty="0" smtClean="0">
                <a:solidFill>
                  <a:srgbClr val="EEECE1"/>
                </a:solidFill>
                <a:effectLst>
                  <a:outerShdw blurRad="50800" dist="38100" dir="2700000" algn="tl" rotWithShape="0">
                    <a:schemeClr val="tx2">
                      <a:alpha val="43000"/>
                    </a:schemeClr>
                  </a:outerShdw>
                </a:effectLst>
                <a:latin typeface="BiauKai"/>
                <a:ea typeface="BiauKai"/>
                <a:cs typeface="BiauKai"/>
              </a:rPr>
              <a:t>）</a:t>
            </a:r>
            <a:endParaRPr lang="en-US" altLang="zh-TW" sz="9000" b="1" dirty="0" smtClean="0">
              <a:solidFill>
                <a:srgbClr val="EEECE1"/>
              </a:solidFill>
              <a:effectLst>
                <a:outerShdw blurRad="50800" dist="38100" dir="2700000" algn="tl" rotWithShape="0">
                  <a:schemeClr val="tx2">
                    <a:alpha val="43000"/>
                  </a:schemeClr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223281362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190757" y="649476"/>
            <a:ext cx="641810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43000" indent="-1143000">
              <a:buFont typeface="Arial"/>
              <a:buChar char="•"/>
            </a:pPr>
            <a:r>
              <a:rPr lang="zh-TW" altLang="en-US" sz="6000" b="1" dirty="0" smtClean="0">
                <a:solidFill>
                  <a:srgbClr val="EEECE1"/>
                </a:solidFill>
                <a:effectLst>
                  <a:outerShdw blurRad="38100" dist="38100" dir="2700000" algn="tl" rotWithShape="0">
                    <a:schemeClr val="tx2"/>
                  </a:outerShdw>
                </a:effectLst>
                <a:latin typeface="BiauKai"/>
                <a:ea typeface="BiauKai"/>
                <a:cs typeface="BiauKai"/>
              </a:rPr>
              <a:t>挪亞之約</a:t>
            </a:r>
            <a:endParaRPr lang="en-US" altLang="zh-TW" sz="6000" b="1" dirty="0" smtClean="0">
              <a:solidFill>
                <a:srgbClr val="EEECE1"/>
              </a:solidFill>
              <a:effectLst>
                <a:outerShdw blurRad="38100" dist="38100" dir="2700000" algn="tl" rotWithShape="0">
                  <a:schemeClr val="tx2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190758" y="1665139"/>
            <a:ext cx="663678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1143000" indent="-1143000">
              <a:buFont typeface="Arial"/>
              <a:buChar char="•"/>
              <a:defRPr sz="6000" b="1">
                <a:solidFill>
                  <a:srgbClr val="EEECE1"/>
                </a:solidFill>
                <a:effectLst>
                  <a:outerShdw blurRad="38100" dist="38100" dir="2700000" algn="tl" rotWithShape="0">
                    <a:schemeClr val="tx2"/>
                  </a:outerShdw>
                </a:effectLst>
                <a:latin typeface="BiauKai"/>
                <a:ea typeface="BiauKai"/>
                <a:cs typeface="BiauKai"/>
              </a:defRPr>
            </a:lvl1pPr>
          </a:lstStyle>
          <a:p>
            <a:r>
              <a:rPr lang="zh-TW" altLang="en-US" dirty="0"/>
              <a:t>亞伯拉罕之約</a:t>
            </a:r>
            <a:endParaRPr lang="en-US" altLang="zh-TW" dirty="0"/>
          </a:p>
        </p:txBody>
      </p:sp>
      <p:sp>
        <p:nvSpPr>
          <p:cNvPr id="6" name="TextBox 5"/>
          <p:cNvSpPr txBox="1"/>
          <p:nvPr/>
        </p:nvSpPr>
        <p:spPr>
          <a:xfrm>
            <a:off x="1190758" y="2680802"/>
            <a:ext cx="716694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1143000" indent="-1143000">
              <a:buFont typeface="Arial"/>
              <a:buChar char="•"/>
              <a:defRPr sz="6000" b="1">
                <a:solidFill>
                  <a:srgbClr val="EEECE1"/>
                </a:solidFill>
                <a:effectLst>
                  <a:outerShdw blurRad="38100" dist="38100" dir="2700000" algn="tl" rotWithShape="0">
                    <a:schemeClr val="tx2"/>
                  </a:outerShdw>
                </a:effectLst>
                <a:latin typeface="BiauKai"/>
                <a:ea typeface="BiauKai"/>
                <a:cs typeface="BiauKai"/>
              </a:defRPr>
            </a:lvl1pPr>
          </a:lstStyle>
          <a:p>
            <a:r>
              <a:rPr lang="zh-TW" altLang="en-US" dirty="0"/>
              <a:t>西奈之約</a:t>
            </a:r>
            <a:endParaRPr lang="en-US" altLang="zh-TW" dirty="0"/>
          </a:p>
        </p:txBody>
      </p:sp>
      <p:sp>
        <p:nvSpPr>
          <p:cNvPr id="7" name="TextBox 6"/>
          <p:cNvSpPr txBox="1"/>
          <p:nvPr/>
        </p:nvSpPr>
        <p:spPr>
          <a:xfrm>
            <a:off x="1190758" y="3696465"/>
            <a:ext cx="716694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1143000" indent="-1143000">
              <a:buFont typeface="Arial"/>
              <a:buChar char="•"/>
              <a:defRPr sz="6000" b="1">
                <a:solidFill>
                  <a:srgbClr val="EEECE1"/>
                </a:solidFill>
                <a:effectLst>
                  <a:outerShdw blurRad="38100" dist="38100" dir="2700000" algn="tl" rotWithShape="0">
                    <a:schemeClr val="tx2"/>
                  </a:outerShdw>
                </a:effectLst>
                <a:latin typeface="BiauKai"/>
                <a:ea typeface="BiauKai"/>
                <a:cs typeface="BiauKai"/>
              </a:defRPr>
            </a:lvl1pPr>
          </a:lstStyle>
          <a:p>
            <a:r>
              <a:rPr lang="zh-TW" altLang="en-US" dirty="0" smtClean="0">
                <a:solidFill>
                  <a:srgbClr val="FFFF00"/>
                </a:solidFill>
              </a:rPr>
              <a:t>大衛之</a:t>
            </a:r>
            <a:r>
              <a:rPr lang="zh-TW" altLang="en-US" dirty="0">
                <a:solidFill>
                  <a:srgbClr val="FFFF00"/>
                </a:solidFill>
              </a:rPr>
              <a:t>約</a:t>
            </a:r>
            <a:endParaRPr lang="en-US" altLang="zh-TW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014324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0" y="1027633"/>
            <a:ext cx="8747998" cy="435231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神不喜悅</a:t>
            </a:r>
            <a:endParaRPr lang="en-US" altLang="zh-TW" sz="6000" b="1" dirty="0" smtClean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pPr marL="0" indent="0" algn="ctr">
              <a:buNone/>
            </a:pPr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以色列“立王”的</a:t>
            </a:r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要求</a:t>
            </a:r>
            <a:endParaRPr lang="en-US" altLang="zh-TW" sz="6000" b="1" dirty="0" smtClean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pPr marL="0" indent="0" algn="ctr">
              <a:buNone/>
            </a:pPr>
            <a:r>
              <a:rPr lang="zh-TW" altLang="en-US" sz="5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（撒母耳記上</a:t>
            </a:r>
            <a:r>
              <a:rPr lang="en-US" altLang="zh-TW" sz="5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8</a:t>
            </a:r>
            <a:r>
              <a:rPr lang="zh-TW" altLang="en-US" sz="5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）</a:t>
            </a:r>
            <a:endParaRPr lang="en-US" altLang="zh-TW" sz="5500" b="1" dirty="0" smtClean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121800240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691327" y="565505"/>
            <a:ext cx="7910062" cy="5542998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 lnSpcReduction="20000"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en-US" altLang="zh-TW" sz="5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撒母耳記上</a:t>
            </a:r>
            <a:r>
              <a:rPr lang="en-US" altLang="zh-TW" sz="5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en-US" altLang="zh-TW" sz="5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8</a:t>
            </a: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：</a:t>
            </a:r>
            <a:r>
              <a:rPr lang="en-US" altLang="zh-TW" sz="5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11</a:t>
            </a: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～</a:t>
            </a:r>
            <a:r>
              <a:rPr lang="en-US" altLang="zh-TW" sz="5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13</a:t>
            </a:r>
            <a:r>
              <a:rPr lang="en-US" altLang="zh-TW" sz="5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  <a:endParaRPr lang="en-US" altLang="zh-TW" sz="5000" b="1" dirty="0" smtClean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pPr marL="0" indent="0">
              <a:buNone/>
            </a:pPr>
            <a:r>
              <a:rPr lang="zh-TW" altLang="en-US" sz="51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管轄你們</a:t>
            </a:r>
            <a:r>
              <a:rPr lang="zh-TW" altLang="en-US" sz="51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的王必這樣行．他必派你們的</a:t>
            </a:r>
            <a:r>
              <a:rPr lang="zh-TW" altLang="en-US" sz="51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兒子</a:t>
            </a:r>
            <a:r>
              <a:rPr lang="zh-TW" altLang="en-US" sz="51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為他趕車、跟馬、奔走在車前．又派他們作千夫長、五十夫長、為他耕種田地、收割莊稼．打造軍器和車上的器械。必取你們的</a:t>
            </a:r>
            <a:r>
              <a:rPr lang="zh-TW" altLang="en-US" sz="51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女兒</a:t>
            </a:r>
            <a:r>
              <a:rPr lang="zh-TW" altLang="en-US" sz="51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為他製造香膏、作飯烤餅。</a:t>
            </a:r>
            <a:r>
              <a:rPr lang="en-US" sz="51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55330775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691327" y="565504"/>
            <a:ext cx="7910062" cy="5814373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85000" lnSpcReduction="10000"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en-US" altLang="zh-TW" sz="5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5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撒母耳記上</a:t>
            </a:r>
            <a:r>
              <a:rPr lang="en-US" altLang="zh-TW" sz="5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en-US" altLang="zh-TW" sz="5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8</a:t>
            </a:r>
            <a:r>
              <a:rPr lang="zh-TW" altLang="en-US" sz="5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：</a:t>
            </a:r>
            <a:r>
              <a:rPr lang="en-US" altLang="zh-TW" sz="5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14</a:t>
            </a:r>
            <a:r>
              <a:rPr lang="zh-TW" altLang="en-US" sz="5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～</a:t>
            </a:r>
            <a:r>
              <a:rPr lang="en-US" altLang="zh-TW" sz="5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17</a:t>
            </a:r>
            <a:r>
              <a:rPr lang="en-US" altLang="zh-TW" sz="5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  <a:endParaRPr lang="en-US" altLang="zh-TW" sz="5000" b="1" dirty="0" smtClean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pPr marL="0" indent="0">
              <a:buNone/>
            </a:pPr>
            <a:r>
              <a:rPr lang="zh-TW" altLang="en-US" sz="5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也必取你們最好的</a:t>
            </a:r>
            <a:r>
              <a:rPr lang="zh-TW" altLang="en-US" sz="50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田地</a:t>
            </a:r>
            <a:r>
              <a:rPr lang="zh-TW" altLang="en-US" sz="5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、葡萄園、橄欖園、賜給他的臣僕。你們的</a:t>
            </a:r>
            <a:r>
              <a:rPr lang="zh-TW" altLang="en-US" sz="50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糧食</a:t>
            </a:r>
            <a:r>
              <a:rPr lang="zh-TW" altLang="en-US" sz="5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、和葡萄園所出的、他必取十分之一、給他的太監和臣僕。又必取你們的</a:t>
            </a:r>
            <a:r>
              <a:rPr lang="zh-TW" altLang="en-US" sz="50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僕人婢女</a:t>
            </a:r>
            <a:r>
              <a:rPr lang="zh-TW" altLang="en-US" sz="5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、健壯的少年人、和你們的</a:t>
            </a:r>
            <a:r>
              <a:rPr lang="zh-TW" altLang="en-US" sz="50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驢</a:t>
            </a:r>
            <a:r>
              <a:rPr lang="zh-TW" altLang="en-US" sz="5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、供他的差役。你們的</a:t>
            </a:r>
            <a:r>
              <a:rPr lang="zh-TW" altLang="en-US" sz="50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羊群</a:t>
            </a:r>
            <a:r>
              <a:rPr lang="zh-TW" altLang="en-US" sz="5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他必取十分之一、</a:t>
            </a:r>
            <a:r>
              <a:rPr lang="zh-TW" altLang="en-US" sz="50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你們</a:t>
            </a:r>
            <a:r>
              <a:rPr lang="zh-TW" altLang="en-US" sz="5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也必作他的</a:t>
            </a:r>
            <a:r>
              <a:rPr lang="zh-TW" altLang="en-US" sz="50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僕人</a:t>
            </a:r>
            <a:r>
              <a:rPr lang="zh-TW" altLang="en-US" sz="5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。</a:t>
            </a:r>
            <a:r>
              <a:rPr lang="en-US" sz="5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23965215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514132" y="1481137"/>
            <a:ext cx="7910062" cy="151681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TW" altLang="en-US" sz="7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神</a:t>
            </a:r>
            <a:r>
              <a:rPr lang="zh-TW" altLang="en-US" sz="7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與大衛立約</a:t>
            </a:r>
            <a:endParaRPr lang="en-US" altLang="zh-TW" sz="7000" b="1" dirty="0" smtClean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137201801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691327" y="565505"/>
            <a:ext cx="7910062" cy="5542998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 lnSpcReduction="20000"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en-US" altLang="zh-TW" sz="5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撒母耳記</a:t>
            </a: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下</a:t>
            </a:r>
            <a:r>
              <a:rPr lang="en-US" altLang="zh-TW" sz="5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7</a:t>
            </a:r>
            <a:r>
              <a:rPr lang="zh-TW" altLang="en-US" sz="50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：</a:t>
            </a:r>
            <a:r>
              <a:rPr lang="en-US" sz="50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8</a:t>
            </a:r>
            <a:r>
              <a:rPr lang="zh-TW" altLang="en-US" sz="50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～</a:t>
            </a:r>
            <a:r>
              <a:rPr lang="en-US" sz="50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9</a:t>
            </a:r>
            <a:r>
              <a:rPr lang="en-US" altLang="zh-TW" sz="5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  <a:endParaRPr lang="en-US" altLang="zh-TW" sz="5000" b="1" dirty="0" smtClean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pPr marL="0" indent="0">
              <a:buNone/>
            </a:pP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現在你</a:t>
            </a:r>
            <a:r>
              <a:rPr lang="zh-TW" altLang="en-US" sz="50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要告訴我僕人大衛說、萬軍之耶和華如此說、我從羊圈中將你召來、叫你不再跟從羊群、立你作我民以色列的君。</a:t>
            </a:r>
            <a:r>
              <a:rPr lang="zh-TW" altLang="en-US" sz="50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你無論往那裡去、我常與你同在、剪除你的一切仇敵．我必使你得大名、好像世上大大有名的人一樣</a:t>
            </a:r>
            <a:r>
              <a:rPr lang="zh-TW" altLang="en-US" sz="50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。 </a:t>
            </a:r>
            <a:endParaRPr lang="en-US" sz="5000" b="1" dirty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117407411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691327" y="565505"/>
            <a:ext cx="7910062" cy="5542998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 lnSpcReduction="20000"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en-US" altLang="zh-TW" sz="5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撒母耳記</a:t>
            </a: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下</a:t>
            </a:r>
            <a:r>
              <a:rPr lang="en-US" altLang="zh-TW" sz="5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7</a:t>
            </a: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：</a:t>
            </a:r>
            <a:r>
              <a:rPr lang="en-US" altLang="zh-TW" sz="5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10</a:t>
            </a: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～</a:t>
            </a:r>
            <a:r>
              <a:rPr lang="en-US" altLang="zh-TW" sz="5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11</a:t>
            </a:r>
            <a:r>
              <a:rPr lang="en-US" altLang="zh-TW" sz="5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  <a:endParaRPr lang="en-US" altLang="zh-TW" sz="5000" b="1" dirty="0" smtClean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pPr marL="0" indent="0">
              <a:buNone/>
            </a:pP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我必為我民以</a:t>
            </a:r>
            <a:r>
              <a:rPr lang="zh-TW" altLang="en-US" sz="50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色列選定一個地方、栽培他們、使他們住自己的地方、不再遷移．兇惡之子、也不像從前擾害他們．並不像我命士師治理我民以色列的時候一樣．</a:t>
            </a:r>
            <a:r>
              <a:rPr lang="zh-TW" altLang="en-US" sz="50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我必使你安靖、不被一切仇敵擾亂．並且我耶和華應許你、必為你建立家室</a:t>
            </a:r>
            <a:r>
              <a:rPr lang="zh-TW" altLang="en-US" sz="50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。</a:t>
            </a:r>
            <a:endParaRPr lang="en-US" sz="5000" b="1" dirty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293468448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691327" y="565505"/>
            <a:ext cx="7910062" cy="5542998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85000" lnSpcReduction="10000"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en-US" altLang="zh-TW" sz="5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5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撒母耳記</a:t>
            </a:r>
            <a:r>
              <a:rPr lang="zh-TW" altLang="en-US" sz="5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下</a:t>
            </a:r>
            <a:r>
              <a:rPr lang="en-US" altLang="zh-TW" sz="5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en-US" sz="5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7</a:t>
            </a:r>
            <a:r>
              <a:rPr lang="zh-TW" altLang="en-US" sz="5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：</a:t>
            </a:r>
            <a:r>
              <a:rPr lang="en-US" altLang="zh-TW" sz="5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12</a:t>
            </a:r>
            <a:r>
              <a:rPr lang="zh-TW" altLang="en-US" sz="5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～</a:t>
            </a:r>
            <a:r>
              <a:rPr lang="en-US" altLang="zh-TW" sz="5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14</a:t>
            </a:r>
            <a:r>
              <a:rPr lang="en-US" altLang="zh-TW" sz="5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  <a:endParaRPr lang="en-US" altLang="zh-TW" sz="5000" b="1" dirty="0" smtClean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pPr marL="0" indent="0">
              <a:buNone/>
            </a:pPr>
            <a:r>
              <a:rPr lang="zh-TW" altLang="en-US" sz="51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你壽數滿足、與你列祖同睡的時候、我必使你的後裔接續你的位、我也必堅定他的國。他必為我的名建造殿宇、</a:t>
            </a:r>
            <a:r>
              <a:rPr lang="zh-TW" altLang="en-US" sz="51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我必堅定他的國位、直到永遠。我要作他的父、他要作我的子</a:t>
            </a:r>
            <a:r>
              <a:rPr lang="zh-TW" altLang="en-US" sz="51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、</a:t>
            </a:r>
            <a:r>
              <a:rPr lang="zh-TW" altLang="en-US" sz="5100" b="1" dirty="0">
                <a:solidFill>
                  <a:srgbClr val="CCFFCC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他若犯了罪、我必用人的杖責打他、用人的鞭責罰他</a:t>
            </a:r>
            <a:r>
              <a:rPr lang="zh-TW" altLang="en-US" sz="51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。</a:t>
            </a:r>
            <a:r>
              <a:rPr lang="en-US" sz="51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11844465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691327" y="565505"/>
            <a:ext cx="7910062" cy="554299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en-US" altLang="zh-TW" sz="5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5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撒母耳記</a:t>
            </a:r>
            <a:r>
              <a:rPr lang="zh-TW" altLang="en-US" sz="5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下</a:t>
            </a:r>
            <a:r>
              <a:rPr lang="en-US" altLang="zh-TW" sz="5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en-US" sz="5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7</a:t>
            </a:r>
            <a:r>
              <a:rPr lang="zh-TW" altLang="en-US" sz="5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：</a:t>
            </a:r>
            <a:r>
              <a:rPr lang="en-US" altLang="zh-TW" sz="5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15</a:t>
            </a:r>
            <a:r>
              <a:rPr lang="zh-TW" altLang="en-US" sz="5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～</a:t>
            </a:r>
            <a:r>
              <a:rPr lang="en-US" altLang="zh-TW" sz="5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16</a:t>
            </a:r>
            <a:r>
              <a:rPr lang="en-US" altLang="zh-TW" sz="5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  <a:r>
              <a:rPr lang="zh-TW" altLang="en-US" sz="50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但</a:t>
            </a:r>
            <a:r>
              <a:rPr lang="zh-TW" altLang="en-US" sz="50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我的慈愛仍不離開他、像離開在你面前所廢棄的掃羅一樣</a:t>
            </a:r>
            <a:r>
              <a:rPr lang="zh-TW" altLang="en-US" sz="5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。你的家和你的國、必在我面前永遠堅立．你的國位也必堅定、直到永遠。</a:t>
            </a:r>
            <a:endParaRPr lang="en-US" sz="5000" b="1" dirty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167843894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602730" y="713186"/>
            <a:ext cx="7910062" cy="544516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TW" sz="70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zh-TW" altLang="en-US" sz="7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恩典</a:t>
            </a:r>
            <a:endParaRPr lang="en-US" altLang="zh-TW" sz="7000" b="1" dirty="0" smtClean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pPr algn="ctr"/>
            <a:r>
              <a:rPr lang="en-US" altLang="zh-TW" sz="7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zh-TW" altLang="en-US" sz="7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憐憫</a:t>
            </a:r>
            <a:endParaRPr lang="en-US" altLang="zh-TW" sz="7000" b="1" dirty="0" smtClean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pPr algn="ctr"/>
            <a:r>
              <a:rPr lang="en-US" altLang="zh-TW" sz="7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zh-TW" altLang="en-US" sz="7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信實</a:t>
            </a:r>
            <a:endParaRPr lang="en-US" altLang="zh-TW" sz="7000" b="1" dirty="0" smtClean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pPr algn="ctr"/>
            <a:r>
              <a:rPr lang="en-US" altLang="zh-TW" sz="7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zh-TW" altLang="en-US" sz="7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公義</a:t>
            </a:r>
            <a:endParaRPr lang="en-US" altLang="zh-TW" sz="7000" b="1" dirty="0" smtClean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366720333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514132" y="1481137"/>
            <a:ext cx="7910062" cy="277211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TW" altLang="en-US" sz="7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神</a:t>
            </a:r>
            <a:r>
              <a:rPr lang="zh-TW" altLang="en-US" sz="7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向</a:t>
            </a:r>
            <a:r>
              <a:rPr lang="zh-TW" altLang="en-US" sz="7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所羅門</a:t>
            </a:r>
            <a:endParaRPr lang="en-US" altLang="zh-TW" sz="7000" b="1" dirty="0" smtClean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pPr marL="0" indent="0" algn="ctr">
              <a:buNone/>
            </a:pPr>
            <a:r>
              <a:rPr lang="zh-TW" altLang="en-US" sz="7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堅固這</a:t>
            </a:r>
            <a:r>
              <a:rPr lang="zh-TW" altLang="en-US" sz="7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約</a:t>
            </a:r>
            <a:endParaRPr lang="en-US" altLang="zh-TW" sz="7000" b="1" dirty="0" smtClean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54401943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691327" y="565505"/>
            <a:ext cx="7910062" cy="5542998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en-US" altLang="zh-TW" sz="5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5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歷代志</a:t>
            </a:r>
            <a:r>
              <a:rPr lang="zh-TW" altLang="en-US" sz="5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下</a:t>
            </a:r>
            <a:r>
              <a:rPr lang="en-US" altLang="zh-TW" sz="5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en-US" sz="5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7</a:t>
            </a:r>
            <a:r>
              <a:rPr lang="zh-TW" altLang="en-US" sz="5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：</a:t>
            </a:r>
            <a:r>
              <a:rPr lang="en-US" altLang="zh-TW" sz="5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17</a:t>
            </a:r>
            <a:r>
              <a:rPr lang="zh-TW" altLang="en-US" sz="5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～</a:t>
            </a:r>
            <a:r>
              <a:rPr lang="en-US" altLang="zh-TW" sz="5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18</a:t>
            </a:r>
            <a:r>
              <a:rPr lang="en-US" altLang="zh-TW" sz="5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  <a:endParaRPr lang="en-US" altLang="zh-TW" sz="5000" b="1" dirty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pPr marL="0" indent="0" algn="just">
              <a:buNone/>
            </a:pPr>
            <a:r>
              <a:rPr lang="zh-TW" altLang="en-US" sz="50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你</a:t>
            </a:r>
            <a:r>
              <a:rPr lang="zh-TW" altLang="en-US" sz="50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若在我面前效法你父大衛所行的、遵行我一切所吩咐你的、謹守我的律例典章</a:t>
            </a:r>
            <a:r>
              <a:rPr lang="zh-TW" altLang="en-US" sz="5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．</a:t>
            </a:r>
            <a:r>
              <a:rPr lang="zh-TW" altLang="en-US" sz="5000" b="1" dirty="0">
                <a:solidFill>
                  <a:srgbClr val="CCFFCC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我就必堅固你的國位、正如我與你父大衛所立的約、說、你的子孫必不斷人作以色列的王。</a:t>
            </a:r>
            <a:r>
              <a:rPr lang="en-US" sz="5000" b="1" dirty="0">
                <a:solidFill>
                  <a:srgbClr val="CCFFCC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76608476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691327" y="565505"/>
            <a:ext cx="7910062" cy="5542998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 lnSpcReduction="10000"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en-US" altLang="zh-TW" sz="5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5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撒母耳記</a:t>
            </a:r>
            <a:r>
              <a:rPr lang="zh-TW" altLang="en-US" sz="5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下</a:t>
            </a:r>
            <a:r>
              <a:rPr lang="en-US" altLang="zh-TW" sz="5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en-US" sz="5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7</a:t>
            </a:r>
            <a:r>
              <a:rPr lang="zh-TW" altLang="en-US" sz="5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：</a:t>
            </a:r>
            <a:r>
              <a:rPr lang="en-US" altLang="zh-TW" sz="5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19</a:t>
            </a:r>
            <a:r>
              <a:rPr lang="zh-TW" altLang="en-US" sz="5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～</a:t>
            </a:r>
            <a:r>
              <a:rPr lang="zh-TW" altLang="en-US" sz="5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2</a:t>
            </a:r>
            <a:r>
              <a:rPr lang="en-US" altLang="zh-TW" sz="5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0</a:t>
            </a:r>
            <a:r>
              <a:rPr lang="en-US" altLang="zh-TW" sz="5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</a:p>
          <a:p>
            <a:pPr marL="0" indent="0" algn="just">
              <a:buNone/>
            </a:pPr>
            <a:r>
              <a:rPr lang="zh-TW" altLang="en-US" sz="51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倘若你們轉去丟棄我指示你們</a:t>
            </a:r>
            <a:r>
              <a:rPr lang="zh-TW" altLang="en-US" sz="51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的律例誡命、去事奉敬拜別神．</a:t>
            </a:r>
            <a:r>
              <a:rPr lang="zh-TW" altLang="en-US" sz="5100" b="1" dirty="0">
                <a:solidFill>
                  <a:srgbClr val="CCFFCC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我就必將以色列人從我賜給他們的地上拔出根來、並且我為己名所分別為聖的殿、也必捨棄不顧、使他在萬民中作笑談、被譏誚。</a:t>
            </a:r>
            <a:r>
              <a:rPr lang="en-US" sz="5100" b="1" dirty="0">
                <a:solidFill>
                  <a:srgbClr val="CCFFCC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11713729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691327" y="565505"/>
            <a:ext cx="7910062" cy="5843910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 lnSpcReduction="20000"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en-US" altLang="zh-TW" sz="5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5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撒母耳記</a:t>
            </a:r>
            <a:r>
              <a:rPr lang="zh-TW" altLang="en-US" sz="5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下</a:t>
            </a:r>
            <a:r>
              <a:rPr lang="en-US" altLang="zh-TW" sz="5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en-US" sz="5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7</a:t>
            </a:r>
            <a:r>
              <a:rPr lang="zh-TW" altLang="en-US" sz="5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：</a:t>
            </a:r>
            <a:r>
              <a:rPr lang="zh-TW" altLang="en-US" sz="5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2</a:t>
            </a:r>
            <a:r>
              <a:rPr lang="en-US" altLang="zh-TW" sz="5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1</a:t>
            </a:r>
            <a:r>
              <a:rPr lang="zh-TW" altLang="en-US" sz="5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～</a:t>
            </a:r>
            <a:r>
              <a:rPr lang="zh-TW" altLang="zh-TW" sz="5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2</a:t>
            </a:r>
            <a:r>
              <a:rPr lang="en-US" altLang="zh-TW" sz="5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2</a:t>
            </a:r>
            <a:r>
              <a:rPr lang="en-US" altLang="zh-TW" sz="5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</a:p>
          <a:p>
            <a:pPr marL="0" indent="0" algn="just">
              <a:buNone/>
            </a:pPr>
            <a:r>
              <a:rPr lang="zh-TW" altLang="en-US" sz="5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這殿雖然甚</a:t>
            </a:r>
            <a:r>
              <a:rPr lang="zh-TW" altLang="en-US" sz="5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高、將來經過的人必驚訝說、耶和華為何向這地和這殿如此行呢．人必回答說、</a:t>
            </a:r>
            <a:r>
              <a:rPr lang="zh-TW" altLang="en-US" sz="50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是因此地的人離棄耶和華他們列</a:t>
            </a:r>
            <a:r>
              <a:rPr lang="zh-TW" altLang="en-US" sz="50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祖的神</a:t>
            </a:r>
            <a:r>
              <a:rPr lang="zh-TW" altLang="en-US" sz="50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、就是</a:t>
            </a:r>
            <a:r>
              <a:rPr lang="zh-TW" altLang="en-US" sz="50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領他們出埃及地的神</a:t>
            </a:r>
            <a:r>
              <a:rPr lang="zh-TW" altLang="en-US" sz="50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、去親近別神、敬拜事奉他．</a:t>
            </a:r>
            <a:r>
              <a:rPr lang="zh-TW" altLang="en-US" sz="5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所以耶和華使這一切災禍臨到他們。</a:t>
            </a:r>
            <a:endParaRPr lang="en-US" sz="5000" b="1" dirty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149093268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514132" y="1481137"/>
            <a:ext cx="7910062" cy="2432446"/>
          </a:xfrm>
          <a:prstGeom prst="rect">
            <a:avLst/>
          </a:prstGeom>
        </p:spPr>
        <p:txBody>
          <a:bodyPr vert="horz" lIns="91440" tIns="45720" rIns="91440" bIns="45720" rtlCol="0" anchor="t">
            <a:normAutofit lnSpcReduction="10000"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TW" altLang="en-US" sz="7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神為什麼與</a:t>
            </a:r>
            <a:endParaRPr lang="en-US" altLang="zh-TW" sz="7000" b="1" dirty="0" smtClean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pPr marL="0" indent="0" algn="ctr">
              <a:buNone/>
            </a:pPr>
            <a:r>
              <a:rPr lang="zh-TW" altLang="en-US" sz="7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大衛立這約</a:t>
            </a:r>
            <a:r>
              <a:rPr lang="zh-TW" altLang="en-US" sz="70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？</a:t>
            </a:r>
            <a:endParaRPr lang="en-US" altLang="zh-TW" sz="7000" b="1" dirty="0" smtClean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388704875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602729" y="713186"/>
            <a:ext cx="8079825" cy="544516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TW" sz="70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zh-TW" altLang="en-US" sz="7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大衛合神心意</a:t>
            </a:r>
            <a:endParaRPr lang="en-US" altLang="zh-TW" sz="7000" b="1" dirty="0" smtClean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pPr algn="ctr"/>
            <a:r>
              <a:rPr lang="en-US" altLang="zh-TW" sz="7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zh-TW" altLang="en-US" sz="7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從錯誤中回轉</a:t>
            </a:r>
            <a:endParaRPr lang="en-US" altLang="zh-TW" sz="7000" b="1" dirty="0" smtClean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pPr algn="ctr"/>
            <a:r>
              <a:rPr lang="en-US" altLang="zh-TW" sz="7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zh-TW" altLang="en-US" sz="7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神的計劃繼續前進</a:t>
            </a:r>
            <a:endParaRPr lang="en-US" altLang="zh-TW" sz="7000" b="1" dirty="0" smtClean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410502046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691327" y="630592"/>
            <a:ext cx="7910062" cy="439060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耶利米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書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zh-TW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2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9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:</a:t>
            </a:r>
            <a:r>
              <a:rPr lang="zh-TW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1</a:t>
            </a:r>
            <a:r>
              <a:rPr lang="zh-TW" altLang="zh-TW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1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  <a:endParaRPr lang="en-US" altLang="zh-TW" sz="4500" b="1" dirty="0" smtClean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altLang="zh-TW" sz="2000" b="1" dirty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pPr marL="0" indent="0">
              <a:buNone/>
            </a:pP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耶和華說，我知道我向你所懷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的是賜平安的意念，不是降災禍的意念，叫你末後有指望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。</a:t>
            </a:r>
            <a:endParaRPr lang="en-US" sz="4500" b="1" dirty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354058107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691327" y="630592"/>
            <a:ext cx="7910062" cy="439060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以賽亞書</a:t>
            </a:r>
            <a:r>
              <a:rPr lang="en-US" altLang="zh-TW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zh-TW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5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4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:</a:t>
            </a:r>
            <a:r>
              <a:rPr lang="zh-TW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1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0】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altLang="zh-TW" sz="2000" b="1" dirty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pPr marL="0" indent="0">
              <a:buNone/>
            </a:pP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大山可以挪開、小山可以遷移．但我的慈愛必不離開你、我平安的約也不遷移．這是憐恤你的耶和華說的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。</a:t>
            </a:r>
            <a:endParaRPr lang="en-US" sz="4500" b="1" dirty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236047672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25743</TotalTime>
  <Words>1215</Words>
  <Application>Microsoft Macintosh PowerPoint</Application>
  <PresentationFormat>On-screen Show (4:3)</PresentationFormat>
  <Paragraphs>133</Paragraphs>
  <Slides>46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3</vt:i4>
      </vt:variant>
      <vt:variant>
        <vt:lpstr>Slide Titles</vt:lpstr>
      </vt:variant>
      <vt:variant>
        <vt:i4>46</vt:i4>
      </vt:variant>
    </vt:vector>
  </HeadingPairs>
  <TitlesOfParts>
    <vt:vector size="49" baseType="lpstr">
      <vt:lpstr>Office Theme</vt:lpstr>
      <vt:lpstr>2_Office Theme</vt:lpstr>
      <vt:lpstr>3_Office Theme</vt:lpstr>
      <vt:lpstr>PowerPoint Presentation</vt:lpstr>
      <vt:lpstr>PowerPoint Presentation</vt:lpstr>
      <vt:lpstr>PowerPoint Presentation</vt:lpstr>
      <vt:lpstr>巴頓將軍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Kai-Di Chi</dc:creator>
  <cp:lastModifiedBy>Kai-Di Chi</cp:lastModifiedBy>
  <cp:revision>508</cp:revision>
  <dcterms:created xsi:type="dcterms:W3CDTF">2018-05-06T00:06:01Z</dcterms:created>
  <dcterms:modified xsi:type="dcterms:W3CDTF">2020-03-24T18:59:01Z</dcterms:modified>
</cp:coreProperties>
</file>