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44"/>
  </p:notesMasterIdLst>
  <p:sldIdLst>
    <p:sldId id="1223" r:id="rId3"/>
    <p:sldId id="1213" r:id="rId4"/>
    <p:sldId id="1214" r:id="rId5"/>
    <p:sldId id="1217" r:id="rId6"/>
    <p:sldId id="1227" r:id="rId7"/>
    <p:sldId id="1218" r:id="rId8"/>
    <p:sldId id="1228" r:id="rId9"/>
    <p:sldId id="1229" r:id="rId10"/>
    <p:sldId id="1230" r:id="rId11"/>
    <p:sldId id="1233" r:id="rId12"/>
    <p:sldId id="1231" r:id="rId13"/>
    <p:sldId id="1232" r:id="rId14"/>
    <p:sldId id="1234" r:id="rId15"/>
    <p:sldId id="1235" r:id="rId16"/>
    <p:sldId id="1236" r:id="rId17"/>
    <p:sldId id="1237" r:id="rId18"/>
    <p:sldId id="1206" r:id="rId19"/>
    <p:sldId id="1208" r:id="rId20"/>
    <p:sldId id="1207" r:id="rId21"/>
    <p:sldId id="1173" r:id="rId22"/>
    <p:sldId id="1195" r:id="rId23"/>
    <p:sldId id="1209" r:id="rId24"/>
    <p:sldId id="1164" r:id="rId25"/>
    <p:sldId id="1001" r:id="rId26"/>
    <p:sldId id="1198" r:id="rId27"/>
    <p:sldId id="1171" r:id="rId28"/>
    <p:sldId id="1224" r:id="rId29"/>
    <p:sldId id="1225" r:id="rId30"/>
    <p:sldId id="1177" r:id="rId31"/>
    <p:sldId id="1176" r:id="rId32"/>
    <p:sldId id="1189" r:id="rId33"/>
    <p:sldId id="1201" r:id="rId34"/>
    <p:sldId id="1202" r:id="rId35"/>
    <p:sldId id="1180" r:id="rId36"/>
    <p:sldId id="1181" r:id="rId37"/>
    <p:sldId id="1226" r:id="rId38"/>
    <p:sldId id="1203" r:id="rId39"/>
    <p:sldId id="1182" r:id="rId40"/>
    <p:sldId id="1204" r:id="rId41"/>
    <p:sldId id="1205" r:id="rId42"/>
    <p:sldId id="1188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E0B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7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notesMaster" Target="notesMasters/notesMaster1.xml"/><Relationship Id="rId45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3/15/20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6153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7347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43456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5686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49406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7907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88981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76389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30669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132146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78743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3/15/20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3/15/20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4791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58644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以賽亞書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40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28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31】</a:t>
            </a: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你豈不曾知道麼、你豈不曾聽見麼、永在的　神耶和華、創造地極的主、並不疲乏、也不困倦．他的智慧無法測度。疲乏的、他賜能力．軟弱的、他加力量．就是少年人也要疲乏困倦、強壯的也必全然跌倒．但那等候耶和華的、必從新得力、他們必如鷹展翅上騰、他們奔跑卻不困倦、行走卻不疲乏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58368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6496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2"/>
                  </a:outerShdw>
                </a:effectLst>
                <a:latin typeface="BiauKai"/>
                <a:ea typeface="BiauKai"/>
                <a:cs typeface="BiauKai"/>
              </a:rPr>
              <a:t>為美國禱告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2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88170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81146"/>
            <a:ext cx="9144000" cy="1143000"/>
          </a:xfrm>
        </p:spPr>
        <p:txBody>
          <a:bodyPr>
            <a:noAutofit/>
          </a:bodyPr>
          <a:lstStyle/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彭斯副總統帶領控疫團隊禱告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pic>
        <p:nvPicPr>
          <p:cNvPr id="4" name="Content Placeholder 3" descr="pence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2" b="1102"/>
          <a:stretch>
            <a:fillRect/>
          </a:stretch>
        </p:blipFill>
        <p:spPr>
          <a:xfrm>
            <a:off x="457200" y="439168"/>
            <a:ext cx="8229600" cy="4769134"/>
          </a:xfrm>
        </p:spPr>
      </p:pic>
    </p:spTree>
    <p:extLst>
      <p:ext uri="{BB962C8B-B14F-4D97-AF65-F5344CB8AC3E}">
        <p14:creationId xmlns:p14="http://schemas.microsoft.com/office/powerpoint/2010/main" val="3051975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52546"/>
            <a:ext cx="9144000" cy="1143000"/>
          </a:xfrm>
        </p:spPr>
        <p:txBody>
          <a:bodyPr>
            <a:noAutofit/>
          </a:bodyPr>
          <a:lstStyle/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川普總統宣布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3/15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全國禱告日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pic>
        <p:nvPicPr>
          <p:cNvPr id="5" name="Content Placeholder 3" descr="download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" b="1115"/>
          <a:stretch>
            <a:fillRect/>
          </a:stretch>
        </p:blipFill>
        <p:spPr>
          <a:xfrm>
            <a:off x="457200" y="621932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48878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CN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但以理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CN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10:</a:t>
            </a:r>
            <a:r>
              <a:rPr lang="en-US" altLang="zh-CN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12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他就說：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“但以理啊，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不要懼怕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因為從你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第一日专心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求明白將來的事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，又在你神面前刻苦己心，你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的言語已蒙應允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，我是因你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的言語而來。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25545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149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33:12】</a:t>
            </a:r>
          </a:p>
          <a:p>
            <a:pPr marL="0" indent="0" algn="just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以耶和華為神的，那國是有福的！祂所揀選為自己產業的，那民是有福的！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01699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</a:t>
            </a:r>
            <a:r>
              <a:rPr lang="zh-CN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篇</a:t>
            </a:r>
            <a:r>
              <a:rPr lang="en-US" altLang="zh-CN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125:1-</a:t>
            </a:r>
            <a:r>
              <a:rPr lang="en-US" altLang="zh-CN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 algn="just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倚靠耶和華的人好像錫安山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永不動搖。眾山怎樣圍繞耶路撒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冷，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耶和华也照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樣圍繞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他的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百姓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，從今時直到永遠。</a:t>
            </a:r>
            <a:endParaRPr lang="en-US" altLang="zh-TW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14251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歷代志</a:t>
            </a:r>
            <a:r>
              <a:rPr lang="zh-CN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CN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15:</a:t>
            </a:r>
            <a:r>
              <a:rPr lang="en-US" altLang="zh-CN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15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 algn="just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猶大眾人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所起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的誓歡喜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因他們是盡心起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誓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，盡意尋求耶和華，耶和華就被他們尋見，且賜他們四境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平安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74074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在天上的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父</a:t>
            </a:r>
            <a:endParaRPr lang="en-US" sz="4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求祢垂憐！當我們因疫症躁動不安時，讓我們相信此刻祢正臨近，以祢完全的愛，把恐懼除去，使我們各人剛強壯膽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endParaRPr lang="en-US" sz="4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81841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願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人都尊祢的名為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聖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讓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我們不單靠政府、專家與醫護，而是求祢賜他們良善正直與智慧能力抵住沉重壓力，謙卑作祢僕人，因為唯獨祢能醫治與拯救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3059818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願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祢的國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降臨</a:t>
            </a:r>
          </a:p>
          <a:p>
            <a:pPr marL="0" indent="0"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堅信疫情升降全在祢手，求祢醫治患病的、拯救病重的、安慰愁苦無助的、讓即將離世的，可信靠主耶穌得永生。求祢教我們學習跟隨祢：與受苦者同苦、與哭者同泣。</a:t>
            </a:r>
          </a:p>
        </p:txBody>
      </p:sp>
    </p:spTree>
    <p:extLst>
      <p:ext uri="{BB962C8B-B14F-4D97-AF65-F5344CB8AC3E}">
        <p14:creationId xmlns:p14="http://schemas.microsoft.com/office/powerpoint/2010/main" val="2317386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願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你的旨意行在地上，如同行在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天上</a:t>
            </a:r>
          </a:p>
          <a:p>
            <a:pPr marL="0" indent="0"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若是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能行，求父使這疫症快快離去，然而非按我們的意思，而是按祢的旨意；若這疫症必要我們承受，求賜恩典讓我們能謙卑成全祢至高的旨意。 </a:t>
            </a:r>
          </a:p>
        </p:txBody>
      </p:sp>
    </p:spTree>
    <p:extLst>
      <p:ext uri="{BB962C8B-B14F-4D97-AF65-F5344CB8AC3E}">
        <p14:creationId xmlns:p14="http://schemas.microsoft.com/office/powerpoint/2010/main" val="241830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日用的飲食，今日賜給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</a:p>
          <a:p>
            <a:pPr marL="0" indent="0"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求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祢為我們預備所需有足夠防護力的用品和充足的食品供應。求祢賜下智慧、果斷與寬容，教全民同心防疫，善用不同意見，訂定最有效政策與措施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241634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免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我們的債，如同我們免了人的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債</a:t>
            </a:r>
          </a:p>
          <a:p>
            <a:pPr marL="0" indent="0"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求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祢赦免我們疏於禱告守望，赦免我們多看人眼中刺而忽視己目中樑；求祢教我們寬恕犯錯、無知與作惡的人，因祢也饒恕我們的無知與惡行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973430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不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叫我們遇見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試探</a:t>
            </a:r>
          </a:p>
          <a:p>
            <a:pPr marL="0" indent="0"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求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祢不要讓我們陷入只顧身體而忽略心靈，只重今生而輕視永恆的誘惑中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79523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76155"/>
            <a:ext cx="7910062" cy="6346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救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我們脫離疫症的</a:t>
            </a: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兇惡</a:t>
            </a:r>
          </a:p>
          <a:p>
            <a:pPr marL="0" indent="0">
              <a:buNone/>
            </a:pPr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讓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我們行過死蔭幽谷，也不怕遭害，身心靈得到祢的保護；教我至死也要把善良延續下去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</a:p>
          <a:p>
            <a:pPr marL="0" indent="0">
              <a:buNone/>
            </a:pPr>
            <a:endParaRPr lang="en-US" sz="4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因為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國度、權柄、榮耀、全是你的直到永遠、阿們</a:t>
            </a: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6284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96957" y="1613977"/>
            <a:ext cx="5326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戴口罩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6957" y="2629640"/>
            <a:ext cx="55076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勤清洗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96957" y="3650367"/>
            <a:ext cx="59475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保持距離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6957" y="4729981"/>
            <a:ext cx="5326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少出門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39719" y="382052"/>
            <a:ext cx="5326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個人防疫工作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443962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27177" y="1668678"/>
            <a:ext cx="48567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認真讀聖經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7177" y="2530452"/>
            <a:ext cx="69867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5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交給神</a:t>
            </a:r>
            <a:r>
              <a:rPr lang="en-US" altLang="zh-TW" dirty="0"/>
              <a:t>/</a:t>
            </a:r>
            <a:r>
              <a:rPr lang="zh-TW" altLang="en-US" dirty="0"/>
              <a:t>宣告祂旨意</a:t>
            </a:r>
            <a:endParaRPr lang="en-US" altLang="zh-TW" dirty="0"/>
          </a:p>
        </p:txBody>
      </p:sp>
      <p:sp>
        <p:nvSpPr>
          <p:cNvPr id="6" name="TextBox 5"/>
          <p:cNvSpPr txBox="1"/>
          <p:nvPr/>
        </p:nvSpPr>
        <p:spPr>
          <a:xfrm>
            <a:off x="1727177" y="3392226"/>
            <a:ext cx="68108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5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遵守祂命令</a:t>
            </a:r>
            <a:endParaRPr lang="en-US" altLang="zh-TW" dirty="0"/>
          </a:p>
        </p:txBody>
      </p:sp>
      <p:sp>
        <p:nvSpPr>
          <p:cNvPr id="7" name="TextBox 6"/>
          <p:cNvSpPr txBox="1"/>
          <p:nvPr/>
        </p:nvSpPr>
        <p:spPr>
          <a:xfrm>
            <a:off x="1727177" y="4277728"/>
            <a:ext cx="48567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5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多禱告</a:t>
            </a:r>
            <a:endParaRPr lang="en-US" altLang="zh-TW" dirty="0"/>
          </a:p>
        </p:txBody>
      </p:sp>
      <p:sp>
        <p:nvSpPr>
          <p:cNvPr id="9" name="TextBox 8"/>
          <p:cNvSpPr txBox="1"/>
          <p:nvPr/>
        </p:nvSpPr>
        <p:spPr>
          <a:xfrm>
            <a:off x="1534250" y="303551"/>
            <a:ext cx="5326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增強免疫力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27177" y="5311002"/>
            <a:ext cx="48567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5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不要怕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9387774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3874" y="766261"/>
            <a:ext cx="888676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24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:10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你在患難的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日子若膽怯，你的力量就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微小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394213"/>
            <a:ext cx="8886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依靠神！不要懼怕！</a:t>
            </a:r>
            <a:endParaRPr lang="en-US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97265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6496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“疫情”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如何為我們效力？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10483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5910374106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36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536" y="1106145"/>
            <a:ext cx="76620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培養好的衛生習慣</a:t>
            </a:r>
            <a:endParaRPr lang="en-US" altLang="zh-TW" dirty="0"/>
          </a:p>
        </p:txBody>
      </p:sp>
      <p:sp>
        <p:nvSpPr>
          <p:cNvPr id="4" name="TextBox 3"/>
          <p:cNvSpPr txBox="1"/>
          <p:nvPr/>
        </p:nvSpPr>
        <p:spPr>
          <a:xfrm>
            <a:off x="762536" y="2121808"/>
            <a:ext cx="76620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重視免疫力提高</a:t>
            </a:r>
            <a:endParaRPr lang="en-US" altLang="zh-TW" dirty="0"/>
          </a:p>
        </p:txBody>
      </p:sp>
      <p:sp>
        <p:nvSpPr>
          <p:cNvPr id="6" name="TextBox 5"/>
          <p:cNvSpPr txBox="1"/>
          <p:nvPr/>
        </p:nvSpPr>
        <p:spPr>
          <a:xfrm>
            <a:off x="762536" y="3323084"/>
            <a:ext cx="7469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末日災難的演練</a:t>
            </a:r>
            <a:endParaRPr lang="en-US" altLang="zh-TW" dirty="0"/>
          </a:p>
        </p:txBody>
      </p:sp>
      <p:sp>
        <p:nvSpPr>
          <p:cNvPr id="7" name="TextBox 6"/>
          <p:cNvSpPr txBox="1"/>
          <p:nvPr/>
        </p:nvSpPr>
        <p:spPr>
          <a:xfrm>
            <a:off x="762536" y="4402698"/>
            <a:ext cx="7469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還有。。。。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857886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申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命記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所以你要知道耶和華你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　神、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他是　神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是信實的　神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向愛他守他誡命的人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守約施慈愛、直到千代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endParaRPr lang="en-US" sz="45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08620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守約施慈愛（</a:t>
            </a:r>
            <a:r>
              <a:rPr lang="en-US" altLang="zh-TW" sz="9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75057"/>
            <a:ext cx="9040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主動與人立約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63636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536" y="649476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60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536" y="1665139"/>
            <a:ext cx="7597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亞伯拉罕之約</a:t>
            </a:r>
            <a:endParaRPr lang="en-US" altLang="zh-TW" sz="6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35427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155411"/>
            <a:ext cx="888676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12:1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耶和華對亞伯蘭說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你要離開本地、本族、父家、往我所要指示你的地去。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我必叫你成為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大國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．我必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賜福給你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、叫你的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名為大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你也要叫別人得福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為你祝福的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我必賜福與他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那咒詛你的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我必咒詛他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地上的萬族都要因你得福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。地上的萬族都要因你得福。亞伯蘭就照著耶和華的吩咐去了．羅得也和他同去．亞伯蘭出哈蘭的時候、年七十五歲 </a:t>
            </a:r>
            <a:endParaRPr lang="en-US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8639070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536" y="649476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60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536" y="1665139"/>
            <a:ext cx="7597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亞伯拉罕之約</a:t>
            </a:r>
            <a:endParaRPr lang="en-US" altLang="zh-TW" sz="6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536" y="2866415"/>
            <a:ext cx="82046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西奈之約</a:t>
            </a:r>
            <a:endParaRPr lang="en-US" altLang="zh-TW" sz="6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61865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5090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19:5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 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如今你們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若實在聽從我的話、遵守我的約、就要在萬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民中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作屬我的子民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、因為全地都是我的．你們要歸我作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祭司的國度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、為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聖潔的國民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．這些話你要告訴以色列人。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429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49476"/>
            <a:ext cx="9040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西奈之約的目的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7" y="2166378"/>
            <a:ext cx="60129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屬於神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90057" y="3353430"/>
            <a:ext cx="60129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祭司的國度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0057" y="4524845"/>
            <a:ext cx="60129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聖潔的國民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052872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542" y="267936"/>
            <a:ext cx="8886762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20:1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 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神吩咐這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一切話、說、我是耶和華你的　神、曾將你從埃及地為奴之家領出來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除了我以外、你不可有別的神</a:t>
            </a:r>
            <a:r>
              <a:rPr lang="zh-TW" altLang="en-US" sz="4800" b="1" dirty="0" smtClean="0"/>
              <a:t>。</a:t>
            </a:r>
            <a:endParaRPr lang="en-US" altLang="zh-TW" sz="4800" b="1" dirty="0" smtClean="0"/>
          </a:p>
          <a:p>
            <a:endParaRPr lang="en-US" sz="4800" dirty="0"/>
          </a:p>
          <a:p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032019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542" y="10736"/>
            <a:ext cx="8886762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20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除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了我以外、你不可有別的神</a:t>
            </a:r>
            <a:r>
              <a:rPr lang="zh-TW" altLang="en-US" sz="4000" b="1" dirty="0" smtClean="0"/>
              <a:t>。</a:t>
            </a:r>
            <a:endParaRPr lang="en-US" altLang="zh-TW" sz="2000" b="1" dirty="0" smtClean="0"/>
          </a:p>
          <a:p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不可為自己雕刻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偶像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、也不可作甚麼形像、彷彿上天、下地、和地底下、水中的百物．也不可事奉他、因為我耶和華你的　神是忌邪的　神、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恨我的、我必追討他的罪、自父及子、直到三四代．愛我守我誡命的、我必向他們發慈愛、直到千代。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不可妄稱耶和華你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　神的名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、因為妄稱耶和華的、耶和華必不以他為無罪。</a:t>
            </a:r>
            <a:endParaRPr lang="en-US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88198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542" y="267936"/>
            <a:ext cx="88867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20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當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記念安息日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、守為聖日。六 日 要 勞 碌 作 你 一 切 的 工 ．但第七日是向耶和華你　神當守的安息日．這一日你和你的兒女、僕婢、牲畜、並你城裡寄居的客旅、無論何工都不可作．因為六日之內、耶和華造天、地、海、和其中的萬物、第七日便安息．所以耶和華賜福與安息日、定為聖日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81641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20:12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17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當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孝敬父母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。。。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不可殺人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不可姦淫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不可偷盜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不可作假見證陷害人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不可貪戀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人的房屋、 也不可貪戀人的妻子、僕婢、牛驢、並他一切所有的。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02110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提摩太前書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:10 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貪財是萬惡之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根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．有人貪戀錢財、就被引誘離了真道、用許多愁苦把自己刺透了。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81339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49476"/>
            <a:ext cx="9040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西奈之約的內容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023577"/>
            <a:ext cx="9040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 algn="ctr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敬拜神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339229"/>
            <a:ext cx="9040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 algn="ctr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尊重人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14417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413721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立約</a:t>
            </a:r>
            <a:r>
              <a:rPr lang="en-US" altLang="zh-TW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&amp;</a:t>
            </a:r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啟動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521576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出埃及記：</a:t>
            </a:r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24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:3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摩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西下山、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將耶和華的命令、典章、都述說與百姓聽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．眾百姓齊聲說、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耶和華所吩咐的、我們都必遵行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。摩西將耶和華的命令都寫上、清早起來、在山下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築一座壇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、按以色列十二支派、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立十二根柱子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06324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出埃及記：</a:t>
            </a:r>
            <a:r>
              <a:rPr 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24: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6】</a:t>
            </a:r>
          </a:p>
          <a:p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又打發以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色列人中的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少年人去獻燔祭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、又向耶和華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獻牛為平安祭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。摩西將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血一半盛在盆中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一半灑在壇上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29796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出埃及記：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24:7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又將約書念給百姓聽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們說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、耶和華所吩咐的、我們都必遵行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摩西將血灑在百姓身上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、說、你看、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這是立約的血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、是耶和華按這一切話與你們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立約的憑據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56837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5685" y="3317543"/>
            <a:ext cx="8240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奇妙的命定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5684" y="2426773"/>
            <a:ext cx="80513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拯救世人</a:t>
            </a:r>
            <a:endParaRPr lang="en-US" altLang="zh-TW" sz="6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8012" y="755340"/>
            <a:ext cx="75242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神的計劃繼續前進</a:t>
            </a:r>
            <a:r>
              <a:rPr lang="zh-TW" altLang="en-US" sz="7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endParaRPr lang="en-US" altLang="zh-TW" sz="7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5684" y="4257434"/>
            <a:ext cx="8240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聖潔的國度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72593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20363</TotalTime>
  <Words>1030</Words>
  <Application>Microsoft Macintosh PowerPoint</Application>
  <PresentationFormat>On-screen Show (4:3)</PresentationFormat>
  <Paragraphs>97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Office Theme</vt:lpstr>
      <vt:lpstr>1_Office Theme</vt:lpstr>
      <vt:lpstr>PowerPoint Presentation</vt:lpstr>
      <vt:lpstr>PowerPoint Presentation</vt:lpstr>
      <vt:lpstr>彭斯副總統帶領控疫團隊禱告</vt:lpstr>
      <vt:lpstr>川普總統宣布3/15全國禱告日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473</cp:revision>
  <dcterms:created xsi:type="dcterms:W3CDTF">2018-05-06T00:06:01Z</dcterms:created>
  <dcterms:modified xsi:type="dcterms:W3CDTF">2020-03-15T16:53:11Z</dcterms:modified>
</cp:coreProperties>
</file>