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1001" r:id="rId2"/>
    <p:sldId id="1141" r:id="rId3"/>
    <p:sldId id="1139" r:id="rId4"/>
    <p:sldId id="1012" r:id="rId5"/>
    <p:sldId id="1120" r:id="rId6"/>
    <p:sldId id="1121" r:id="rId7"/>
    <p:sldId id="1122" r:id="rId8"/>
    <p:sldId id="1123" r:id="rId9"/>
    <p:sldId id="1124" r:id="rId10"/>
    <p:sldId id="1140" r:id="rId11"/>
    <p:sldId id="1128" r:id="rId12"/>
    <p:sldId id="1134" r:id="rId13"/>
    <p:sldId id="1142" r:id="rId14"/>
    <p:sldId id="1143" r:id="rId15"/>
    <p:sldId id="1137" r:id="rId16"/>
    <p:sldId id="1136" r:id="rId17"/>
    <p:sldId id="1129" r:id="rId18"/>
    <p:sldId id="1133" r:id="rId19"/>
    <p:sldId id="1130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7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2/9/20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2/9/20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23282"/>
            <a:ext cx="90406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以利亞的神</a:t>
            </a:r>
            <a:endParaRPr lang="en-US" altLang="zh-TW" sz="7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在哪裡呢？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810" y="1142200"/>
            <a:ext cx="790177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烏鴉聽祂差遣（王上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-7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810" y="1997113"/>
            <a:ext cx="850066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使用窮乏人（王上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-16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5811" y="2880014"/>
            <a:ext cx="866143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讓死人復活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王上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7-23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5810" y="3767370"/>
            <a:ext cx="86614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證明自己是神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王上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6-38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810" y="4674710"/>
            <a:ext cx="86614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證實誰屬自己（王下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1：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9-12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44582"/>
            <a:ext cx="859723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以利亞的神</a:t>
            </a:r>
            <a:endParaRPr lang="en-US" altLang="zh-TW" sz="5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5811" y="5632623"/>
            <a:ext cx="86614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與他同在（王上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王下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24433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23282"/>
            <a:ext cx="90406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以利亞的神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901133"/>
            <a:ext cx="90406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又真又活的神！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41969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345467"/>
            <a:ext cx="888676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列王記下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2】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耶和華要用旋風接以利亞昇天的時候、以利亞與以利沙從吉甲前往。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以利亞對以利沙說、耶和華差我往伯特利去、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你可以在這裡等候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．以利沙說、我指著永生的耶和華、又敢在你面前起誓、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我必不離開你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。於是二人下到伯特利。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696" y="345467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住伯特利的先知門徒出來見以利沙、對他說、耶和華今日要接你的師傅離開你、你知道不知道。他說、我知道．你們不要作聲。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以利亞對以利沙說、耶和華差遣我往耶利哥去、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你可以在這裡等候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．以利沙說、我指著永生的耶和華、又敢在你面前起誓、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我必不離開你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。於是二人到了耶利哥。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6356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696" y="345467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住耶利哥的先知門徒就近以利沙、對他說、耶和華今日要接你的師傅離開你、你知道不知道。他說、我知道．你們不要作聲。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以利亞對以利沙說、耶和華差遣我往約但河去、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你可以在這裡等候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．以利沙說、我指著永生的耶和華、又敢在你面前起誓、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我必不離開你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。於是二人一同前往。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548462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696" y="506217"/>
            <a:ext cx="8886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7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有先知門徒去了五十人、遠遠的站在他們對面．二人在約但河邊站住。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 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以利亞將自己的外衣捲起來、用以打水、水就左右分開、二人走乾地而過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9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過去之後、以利亞對以利沙說、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我未曾被接去離開你、你要我為你作甚麼只管求我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。以利沙說、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願感動你的靈加倍的感動我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33788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696" y="466175"/>
            <a:ext cx="88867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10 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以利亞說、你所求的難得、雖然如此、我被接去離開你的時候、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你若看見我、就必得著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．不然、必得不著了</a:t>
            </a:r>
            <a:r>
              <a:rPr lang="zh-TW" alt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11 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他們正走著說話、忽有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火車火馬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、將二人隔開、</a:t>
            </a:r>
            <a:r>
              <a:rPr lang="zh-TW" altLang="en-US" sz="4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以利亞就乘旋風昇天去了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12 </a:t>
            </a:r>
            <a:r>
              <a:rPr lang="zh-TW" altLang="en-US" sz="40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以利沙看見、就呼叫說、我父阿、我父阿、以色列的戰車馬兵阿。以後不再見他了．於是以利沙把自己的衣服撕為兩片。</a:t>
            </a:r>
            <a:endParaRPr lang="en-US" sz="4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93449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4696" y="675150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13 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他拾起以利亞身上掉下來的外衣、回去站在約但河邊。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14 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他用以利亞身上掉下來的外衣、打水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、說、</a:t>
            </a:r>
            <a:r>
              <a:rPr lang="zh-TW" altLang="en-US" sz="4500" b="1" dirty="0">
                <a:solidFill>
                  <a:srgbClr val="CCFFCC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耶和華、以利亞的　神在哪裡呢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。打水之後、水也左右分開、以利沙就過來了。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42927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7448" y="1544949"/>
            <a:ext cx="79017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所有空瓶裝滿油（王下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-7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449" y="2399862"/>
            <a:ext cx="7179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使小兒復活（王下</a:t>
            </a:r>
            <a:r>
              <a:rPr lang="zh-TW" altLang="zh-TW" sz="4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-37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448" y="3282763"/>
            <a:ext cx="8866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少量食物餵飽眾人（王下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2-44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448" y="4170119"/>
            <a:ext cx="76967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醫治大痲瘋（王下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-18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449" y="5077459"/>
            <a:ext cx="83197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骸骨使死人復活（王下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zh-TW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20-21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30382"/>
            <a:ext cx="859723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以利沙的神</a:t>
            </a:r>
            <a:endParaRPr lang="en-US" altLang="zh-TW" sz="5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09519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4696" y="1485939"/>
            <a:ext cx="887470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王下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:9 </a:t>
            </a: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“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願感動你的靈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加倍的感動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”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altLang="zh-TW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369632"/>
            <a:ext cx="859723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以利沙的特別之處</a:t>
            </a:r>
            <a:endParaRPr lang="en-US" altLang="zh-TW" sz="5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696" y="3268553"/>
            <a:ext cx="88747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王下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:14</a:t>
            </a:r>
          </a:p>
          <a:p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他用以利亞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身上掉下來的外衣、打水、說、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耶和華、以利亞的　神在哪裡呢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altLang="zh-TW" sz="5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91603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57570" y="1916826"/>
            <a:ext cx="62219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切慕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575469"/>
            <a:ext cx="85972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以利沙的特別之處</a:t>
            </a:r>
            <a:endParaRPr lang="en-US" altLang="zh-TW" sz="6000" b="1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55969" y="3268553"/>
            <a:ext cx="535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相信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454233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98857"/>
            <a:ext cx="90406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以利亞的神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在哪裡呢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19012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698857"/>
            <a:ext cx="90406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耶穌基督</a:t>
            </a:r>
          </a:p>
          <a:p>
            <a:pPr algn="ctr"/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更稱職到位的服事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93343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4696" y="358977"/>
            <a:ext cx="88747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願頌讚歸與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我們主耶穌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基督的父　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、他在基督裡、曾賜給我們天上各樣屬靈的福氣．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696" y="3576540"/>
            <a:ext cx="88747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以弗所書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1: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17</a:t>
            </a: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求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我們主耶穌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基督的　神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、榮耀的父、將那賜人智慧和啟示的靈、賞給你們、使你們真知道他．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49345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23282"/>
            <a:ext cx="90406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主耶穌的神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901133"/>
            <a:ext cx="904063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又真又活的神！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3274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4696" y="358977"/>
            <a:ext cx="88747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約翰福音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14:12</a:t>
            </a: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實實在在的告訴你們，凡我所做的事，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信我的人也要作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，並且要作比這更大的事。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696" y="3930190"/>
            <a:ext cx="887470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哥林多前書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14:1</a:t>
            </a: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你們要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追求愛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，也要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切慕屬靈的恩賜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，更要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羨慕作先知講道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671360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23282"/>
            <a:ext cx="90406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耶穌基督的神</a:t>
            </a:r>
            <a:endParaRPr lang="en-US" altLang="zh-TW" sz="7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在哪裡呢？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14722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lijah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23282"/>
            <a:ext cx="90406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耶和華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7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XXX</a:t>
            </a:r>
            <a:r>
              <a:rPr lang="zh-TW" altLang="en-US" sz="7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的神</a:t>
            </a:r>
            <a:endParaRPr lang="en-US" altLang="zh-TW" sz="7500" b="1" dirty="0" smtClean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在哪裡呢？</a:t>
            </a:r>
            <a:endParaRPr lang="en-US" altLang="zh-TW" sz="75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200895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16791</TotalTime>
  <Words>505</Words>
  <Application>Microsoft Macintosh PowerPoint</Application>
  <PresentationFormat>On-screen Show (4:3)</PresentationFormat>
  <Paragraphs>56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412</cp:revision>
  <dcterms:created xsi:type="dcterms:W3CDTF">2018-05-06T00:06:01Z</dcterms:created>
  <dcterms:modified xsi:type="dcterms:W3CDTF">2020-02-09T17:14:43Z</dcterms:modified>
</cp:coreProperties>
</file>