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999" r:id="rId2"/>
    <p:sldId id="975" r:id="rId3"/>
    <p:sldId id="978" r:id="rId4"/>
    <p:sldId id="979" r:id="rId5"/>
    <p:sldId id="1002" r:id="rId6"/>
    <p:sldId id="1001" r:id="rId7"/>
    <p:sldId id="987" r:id="rId8"/>
    <p:sldId id="966" r:id="rId9"/>
    <p:sldId id="981" r:id="rId10"/>
    <p:sldId id="982" r:id="rId11"/>
    <p:sldId id="983" r:id="rId12"/>
    <p:sldId id="984" r:id="rId13"/>
    <p:sldId id="985" r:id="rId14"/>
    <p:sldId id="986" r:id="rId15"/>
    <p:sldId id="988" r:id="rId16"/>
    <p:sldId id="989" r:id="rId17"/>
    <p:sldId id="990" r:id="rId18"/>
    <p:sldId id="991" r:id="rId19"/>
    <p:sldId id="1003" r:id="rId20"/>
    <p:sldId id="1004" r:id="rId21"/>
    <p:sldId id="1005" r:id="rId22"/>
    <p:sldId id="992" r:id="rId23"/>
    <p:sldId id="994" r:id="rId24"/>
    <p:sldId id="1006" r:id="rId25"/>
    <p:sldId id="1008" r:id="rId26"/>
    <p:sldId id="995" r:id="rId27"/>
    <p:sldId id="996" r:id="rId28"/>
    <p:sldId id="1007" r:id="rId29"/>
    <p:sldId id="997" r:id="rId30"/>
    <p:sldId id="998" r:id="rId31"/>
    <p:sldId id="1009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9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大興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34884" cy="3464053"/>
          </a:xfrm>
          <a:prstGeom prst="rect">
            <a:avLst/>
          </a:prstGeom>
        </p:spPr>
      </p:pic>
      <p:pic>
        <p:nvPicPr>
          <p:cNvPr id="6" name="Picture 5" descr="大興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4053"/>
            <a:ext cx="4634884" cy="3393947"/>
          </a:xfrm>
          <a:prstGeom prst="rect">
            <a:avLst/>
          </a:prstGeom>
        </p:spPr>
      </p:pic>
      <p:pic>
        <p:nvPicPr>
          <p:cNvPr id="7" name="Picture 6" descr="大興3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884" y="3464052"/>
            <a:ext cx="4509116" cy="3393947"/>
          </a:xfrm>
          <a:prstGeom prst="rect">
            <a:avLst/>
          </a:prstGeom>
        </p:spPr>
      </p:pic>
      <p:pic>
        <p:nvPicPr>
          <p:cNvPr id="8" name="Picture 7" descr="大興4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884" y="0"/>
            <a:ext cx="4509115" cy="34640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2401" y="2341205"/>
            <a:ext cx="873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你興奮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嗎？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32299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1" y="3528880"/>
            <a:ext cx="873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你興奮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嗎？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8314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889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像耶穌一樣</a:t>
            </a:r>
            <a:r>
              <a:rPr lang="zh-TW" altLang="en-US" sz="9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1" y="3528880"/>
            <a:ext cx="873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可能嗎？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64769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以弗所書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13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他所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賜的有使徒、有先知．有傳福音的．有牧師和教師．為要成全聖徒、各盡其職、建立基督的身體．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直等到我們眾人在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真道上同歸於一，認識神的兒子，得以長大成人，滿有基督長成的身量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2428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340262"/>
            <a:ext cx="896023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以弗所書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願頌讚歸與我們主耶穌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基督的父　神、他在基督裡、曾賜給我們天上各樣屬靈的福氣．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9808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zh-TW" sz="9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212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5715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依靠聖靈</a:t>
            </a:r>
            <a:endParaRPr lang="en-US" altLang="zh-TW" sz="9000" dirty="0">
              <a:solidFill>
                <a:srgbClr val="000000"/>
              </a:solidFill>
              <a:effectLst>
                <a:outerShdw blurRad="5715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主耶穌介紹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聖靈的工作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34717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:16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要求父、父就另外賜給你們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一位保惠師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、叫他永遠與你們同在、就是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真理的聖靈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、乃世人不能接受的．因為不見他、也不認識他．你們卻認識他．因他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常與你們同在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也要在你們裡面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94515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14: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26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但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保惠師、就是父因我的名所要差來的聖靈、他要將一切的事、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指教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你們、並且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要叫你們想起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我對你們所說的一切話。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076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26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但我要從父那裡差保惠師來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、就是從父出來真理的聖靈．他來了、就要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為我作見證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1086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  <a:p>
            <a:pPr lvl="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然而我將真情告訴你們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．我去是與你們有益的．我若不去、保惠師就不到你們這裡來．我若去、就差他來。他既來了、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就要叫世人為罪、為義、為審判、自己責備自己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66201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我還有好些事要告訴你們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、但你們現在擔當不了。只等真理的聖靈來了、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他要引導你們明白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〔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原文作進入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〕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一切的真理．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因為他不是憑自己說的、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乃是把他所聽見的都說出來．並要把將來的事告訴你們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他要榮耀我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．因為他要將受於我的、告訴你們。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4802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耶穌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和他們聚集的時候、囑咐他們說、不要離開耶路撒冷、要等候父所應許的、就是你們聽見我說過的。約翰是用水施洗．但不多幾日、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你們要受聖靈的洗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7258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使徒行傳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1: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但聖靈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降臨在你們身上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你們就必得著能力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．並要在耶路撒冷、猶太全地、和撒瑪利亞、直到地極、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作我的見證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926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主耶穌與聖靈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的關係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10517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0261" y="579826"/>
            <a:ext cx="8146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出生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（路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1:35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0262" y="1672007"/>
            <a:ext cx="8146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成長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（來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4:15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9:14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0261" y="2687670"/>
            <a:ext cx="8146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受洗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（太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3:16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0261" y="3731271"/>
            <a:ext cx="8146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服事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（路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4:14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；徒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10:38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0261" y="4913336"/>
            <a:ext cx="8146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復活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（羅</a:t>
            </a:r>
            <a:r>
              <a:rPr lang="zh-TW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:11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50686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我們與聖靈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的關係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555195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1752" y="491783"/>
            <a:ext cx="7957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重生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（約</a:t>
            </a:r>
            <a:r>
              <a:rPr lang="zh-TW" altLang="zh-TW" sz="5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:5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1752" y="1583964"/>
            <a:ext cx="79575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內住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（約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14:17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1753" y="2599627"/>
            <a:ext cx="7957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受靈洗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（徒</a:t>
            </a:r>
            <a:r>
              <a:rPr lang="zh-TW" altLang="zh-TW" sz="5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:5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1752" y="3643228"/>
            <a:ext cx="79575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生活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</a:t>
            </a:r>
            <a:r>
              <a:rPr lang="zh-TW" altLang="zh-TW" sz="5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:16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25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1752" y="4825293"/>
            <a:ext cx="79575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服事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（林前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12:</a:t>
            </a:r>
            <a:r>
              <a:rPr lang="zh-TW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zh-TW" sz="5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00140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加拉太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5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姦淫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、污穢、邪蕩、拜偶像、邪術、仇恨、爭競、忌恨、惱怒、結黨、紛爭、異端、嫉妒、醉酒、荒宴等類、我從前告訴你們、現在又告訴你們、行這樣事的人、必不能承受　神的國。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295" y="5102896"/>
            <a:ext cx="79575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（情慾的果子）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24891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11132"/>
            <a:ext cx="89602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加拉太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5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就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是仁愛、喜樂、和平、忍耐、恩慈、良善、信實、溫柔、節制．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7295" y="4672009"/>
            <a:ext cx="79575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（聖靈的果子）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12415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11132"/>
            <a:ext cx="89602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哥林多前書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12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智慧的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言語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知識的言語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信心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醫病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行異能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先知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辨別諸靈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說方言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翻方言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7295" y="4672009"/>
            <a:ext cx="79575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（聖靈的恩賜）</a:t>
            </a:r>
            <a:endParaRPr lang="en-US" altLang="zh-TW" sz="5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0740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聖靈打開我們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屬靈的眼睛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02517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求我們主耶穌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基督的　神、榮耀的父、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將那賜人智慧和啟示的靈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、賞給你們、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使你們真知道他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．並且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照明你們心中的眼睛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使你們知道他的恩召有何等指望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．他在聖徒中得的基業、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有何等豐盛的榮耀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．並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知道他向我們這信的人所顯的能力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、是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何等浩大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8862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8784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看得見</a:t>
            </a:r>
            <a:r>
              <a:rPr lang="zh-TW" altLang="zh-TW" sz="9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看不見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差很多！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74521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56096"/>
            <a:ext cx="887848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以利沙</a:t>
            </a:r>
            <a:endParaRPr lang="en-US" altLang="zh-TW" sz="9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zh-TW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他的僕人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endParaRPr lang="en-US" altLang="zh-TW" sz="2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（王下</a:t>
            </a:r>
            <a:r>
              <a:rPr lang="en-US" altLang="zh-TW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17598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哥林多前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2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lvl="0"/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如經上所記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神為愛他的人所預備的、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是眼睛未曾看見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耳朵未曾聽見、人心也未曾想到的。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』 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只有　神藉著聖靈向我們顯明了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．因為聖靈參透萬事、就是　神深奧的事也參透了。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9895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471382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哥林多前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2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 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除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了在人裡頭的靈、誰知道人的事．像這樣、除了　神的靈、也沒有人知道　神的事。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我們所領受的、並不是世上的靈、乃是從　神來的靈、叫我們能知道　神開恩賜給我們的事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8000"/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38664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8784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你看得見嗎？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15550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8784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依靠聖靈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非常重要</a:t>
            </a:r>
            <a:r>
              <a:rPr lang="en-US" altLang="zh-TW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需要！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91119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6494" y="977833"/>
            <a:ext cx="85132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選擇順從聖靈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50160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 algn="ctr">
              <a:buFont typeface="Arial"/>
              <a:buChar char="•"/>
            </a:pP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5715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保持聖靈充滿</a:t>
            </a:r>
            <a:endParaRPr lang="en-US" altLang="zh-TW" sz="9000" dirty="0">
              <a:solidFill>
                <a:srgbClr val="000000"/>
              </a:solidFill>
              <a:effectLst>
                <a:outerShdw blurRad="5715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6494" y="4143995"/>
            <a:ext cx="85132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5715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見證耶穌嗎？</a:t>
            </a:r>
            <a:endParaRPr lang="en-US" altLang="zh-TW" sz="9000" dirty="0">
              <a:solidFill>
                <a:srgbClr val="000000"/>
              </a:solidFill>
              <a:effectLst>
                <a:outerShdw blurRad="5715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617466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8784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依靠聖靈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就能像耶穌！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45104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11918</TotalTime>
  <Words>654</Words>
  <Application>Microsoft Macintosh PowerPoint</Application>
  <PresentationFormat>On-screen Show (4:3)</PresentationFormat>
  <Paragraphs>73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321</cp:revision>
  <dcterms:created xsi:type="dcterms:W3CDTF">2018-05-06T00:06:01Z</dcterms:created>
  <dcterms:modified xsi:type="dcterms:W3CDTF">2019-10-13T16:25:28Z</dcterms:modified>
</cp:coreProperties>
</file>