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9B33B-D466-4723-8763-0B1A5EB59B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7437BA-8F63-45C9-87A0-0915B47181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396FDAA-6519-41D7-AB6E-74517EE45C52}"/>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5" name="Footer Placeholder 4">
            <a:extLst>
              <a:ext uri="{FF2B5EF4-FFF2-40B4-BE49-F238E27FC236}">
                <a16:creationId xmlns:a16="http://schemas.microsoft.com/office/drawing/2014/main" id="{56467636-9979-482E-B8DC-1259603506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54C635-A1EC-4449-9F57-C0F7E78CBD14}"/>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4069639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6213B-67B4-44F8-92E3-5BFCE3BE54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6135EB4-1526-49CC-B15F-9A2420FA6C2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4EBED2-30A7-409B-81F1-D8E9D7DB7037}"/>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5" name="Footer Placeholder 4">
            <a:extLst>
              <a:ext uri="{FF2B5EF4-FFF2-40B4-BE49-F238E27FC236}">
                <a16:creationId xmlns:a16="http://schemas.microsoft.com/office/drawing/2014/main" id="{29B57FC2-8563-44C1-B25B-F10CA5E854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8628D1-5410-4512-B44F-B0EB51D3816D}"/>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330078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66E16-D267-485C-8E67-7685BB582D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7AE86AE-E140-480B-B08B-6B7C62F848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C184B9-7BE2-40A4-B66B-A0A4BCC69246}"/>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5" name="Footer Placeholder 4">
            <a:extLst>
              <a:ext uri="{FF2B5EF4-FFF2-40B4-BE49-F238E27FC236}">
                <a16:creationId xmlns:a16="http://schemas.microsoft.com/office/drawing/2014/main" id="{EC050C8B-85A4-4B45-B9EA-3CD4DD22F8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3CC284-18B8-4EED-ACD3-EBD32CB0C001}"/>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702804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55F8A-391E-4E16-9EE2-BBED6C839E5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9966139-EC9C-4660-AA4D-687931C14C8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AFA1E8C-C116-44A9-82DF-F808E6969B0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8AC7425-52A3-40A3-BF5B-0CE651F86AEA}"/>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6" name="Footer Placeholder 5">
            <a:extLst>
              <a:ext uri="{FF2B5EF4-FFF2-40B4-BE49-F238E27FC236}">
                <a16:creationId xmlns:a16="http://schemas.microsoft.com/office/drawing/2014/main" id="{FF2DA17D-AC26-4169-960D-55EE78E9A1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19FBAF8-BF6F-48DD-9B7B-34A23CB6B5C6}"/>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3879131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31A00-598E-454E-9742-E0AC0185DDD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06304A8-CB68-4042-986B-B92D2BCBFA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C7FAEA-DED8-4268-B3F6-2B060180DF0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22EB318-0E8E-48CE-B9FE-0EAC9EABD6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370A73-115F-4F66-8360-838477B6C3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979D869-0E63-4DD3-8ECA-5401F23FB35A}"/>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8" name="Footer Placeholder 7">
            <a:extLst>
              <a:ext uri="{FF2B5EF4-FFF2-40B4-BE49-F238E27FC236}">
                <a16:creationId xmlns:a16="http://schemas.microsoft.com/office/drawing/2014/main" id="{20D31692-AE2F-40E3-80BD-94B346B17A9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98CCB4-1918-4329-BA80-3DBE51C0D2CA}"/>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2304642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49C45-8344-4981-9471-502A740DD10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4BA28FA-8E4C-4B39-BB8D-C16890C9B662}"/>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4" name="Footer Placeholder 3">
            <a:extLst>
              <a:ext uri="{FF2B5EF4-FFF2-40B4-BE49-F238E27FC236}">
                <a16:creationId xmlns:a16="http://schemas.microsoft.com/office/drawing/2014/main" id="{1EA0B0D8-6744-4B67-B958-BC50F454C2E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7BFE428-3D68-4C2A-88E8-FD20E5EBE072}"/>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1863008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7F494D-2667-4AD7-B4DA-4E9E73BC227C}"/>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3" name="Footer Placeholder 2">
            <a:extLst>
              <a:ext uri="{FF2B5EF4-FFF2-40B4-BE49-F238E27FC236}">
                <a16:creationId xmlns:a16="http://schemas.microsoft.com/office/drawing/2014/main" id="{AA2526E9-30ED-4A8B-B881-3D1688C557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A986ACF-0B7B-4183-BEB4-86996E985D8A}"/>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328843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16C8B-972D-48EC-91C8-2BC9202419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FD49F3E-ED57-4C4A-982E-29AC284C63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0AAFD7F-E390-4A1B-8C4C-1B823F4F1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99F5E5-45B4-4C9C-AFE1-49D9817D009D}"/>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6" name="Footer Placeholder 5">
            <a:extLst>
              <a:ext uri="{FF2B5EF4-FFF2-40B4-BE49-F238E27FC236}">
                <a16:creationId xmlns:a16="http://schemas.microsoft.com/office/drawing/2014/main" id="{04B9877E-18AE-4EFE-A538-C0EA76DAFD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DDE46B-D5F2-460B-A2B6-B3B19E7F4EAF}"/>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814101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0A25-9052-4326-881B-350EE97FFD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F55609B-6E5B-4694-BA25-009D996B4E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84DEBEC-9E50-4402-90F0-0D4BCEB7C0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6847FE-02EC-4E0B-AE9C-C6AB940AADE7}"/>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6" name="Footer Placeholder 5">
            <a:extLst>
              <a:ext uri="{FF2B5EF4-FFF2-40B4-BE49-F238E27FC236}">
                <a16:creationId xmlns:a16="http://schemas.microsoft.com/office/drawing/2014/main" id="{AC4B7E4A-9F44-459F-89C3-675FEC8871D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B045A7-E50E-4BD2-B454-1C5E53978C59}"/>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1410447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C3F4A-EB20-44A3-B261-B6548F9A897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E58C672-EE76-4F1B-A765-0EC894B36F8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E4AC29-6E1D-4290-A3E1-2BED62D12DAE}"/>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5" name="Footer Placeholder 4">
            <a:extLst>
              <a:ext uri="{FF2B5EF4-FFF2-40B4-BE49-F238E27FC236}">
                <a16:creationId xmlns:a16="http://schemas.microsoft.com/office/drawing/2014/main" id="{8665F107-37DF-4C8C-A485-8CA8D9DA0C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D4F6B9-E112-498B-AD92-8A01D2DF5B55}"/>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3609606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DD310E-8844-4442-8AB4-9E33BEDBD3B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CCDEC6D-92C6-478E-8A05-B6790F81A4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8CB36C-4D2D-4657-9435-FAA56FF68976}"/>
              </a:ext>
            </a:extLst>
          </p:cNvPr>
          <p:cNvSpPr>
            <a:spLocks noGrp="1"/>
          </p:cNvSpPr>
          <p:nvPr>
            <p:ph type="dt" sz="half" idx="10"/>
          </p:nvPr>
        </p:nvSpPr>
        <p:spPr/>
        <p:txBody>
          <a:bodyPr/>
          <a:lstStyle/>
          <a:p>
            <a:fld id="{05F64F0E-0E64-4326-BF9D-D6AA3E97FA7F}" type="datetimeFigureOut">
              <a:rPr lang="en-US" smtClean="0"/>
              <a:t>7/28/2019</a:t>
            </a:fld>
            <a:endParaRPr lang="en-US"/>
          </a:p>
        </p:txBody>
      </p:sp>
      <p:sp>
        <p:nvSpPr>
          <p:cNvPr id="5" name="Footer Placeholder 4">
            <a:extLst>
              <a:ext uri="{FF2B5EF4-FFF2-40B4-BE49-F238E27FC236}">
                <a16:creationId xmlns:a16="http://schemas.microsoft.com/office/drawing/2014/main" id="{507C3B74-2775-4774-B5C9-5CC25712AE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2436D4-374D-4C5C-AD48-713E504F72C5}"/>
              </a:ext>
            </a:extLst>
          </p:cNvPr>
          <p:cNvSpPr>
            <a:spLocks noGrp="1"/>
          </p:cNvSpPr>
          <p:nvPr>
            <p:ph type="sldNum" sz="quarter" idx="12"/>
          </p:nvPr>
        </p:nvSpPr>
        <p:spPr/>
        <p:txBody>
          <a:bodyPr/>
          <a:lstStyle/>
          <a:p>
            <a:fld id="{2A350484-7533-407C-A095-64F86350E1C6}" type="slidenum">
              <a:rPr lang="en-US" smtClean="0"/>
              <a:t>‹#›</a:t>
            </a:fld>
            <a:endParaRPr lang="en-US"/>
          </a:p>
        </p:txBody>
      </p:sp>
    </p:spTree>
    <p:extLst>
      <p:ext uri="{BB962C8B-B14F-4D97-AF65-F5344CB8AC3E}">
        <p14:creationId xmlns:p14="http://schemas.microsoft.com/office/powerpoint/2010/main" val="3720707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3B273A-F3B9-47E6-9B96-2930450768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7766A30-C2DD-44D3-85A5-4A906C4B0B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666DDD-022A-4763-A028-968CDC4F3D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F64F0E-0E64-4326-BF9D-D6AA3E97FA7F}" type="datetimeFigureOut">
              <a:rPr lang="en-US" smtClean="0"/>
              <a:t>7/28/2019</a:t>
            </a:fld>
            <a:endParaRPr lang="en-US"/>
          </a:p>
        </p:txBody>
      </p:sp>
      <p:sp>
        <p:nvSpPr>
          <p:cNvPr id="5" name="Footer Placeholder 4">
            <a:extLst>
              <a:ext uri="{FF2B5EF4-FFF2-40B4-BE49-F238E27FC236}">
                <a16:creationId xmlns:a16="http://schemas.microsoft.com/office/drawing/2014/main" id="{08186949-AA91-4D40-A49C-B5496FA61F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FBE88FE-1BF4-4D2D-BFBD-1385FD4D78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350484-7533-407C-A095-64F86350E1C6}" type="slidenum">
              <a:rPr lang="en-US" smtClean="0"/>
              <a:t>‹#›</a:t>
            </a:fld>
            <a:endParaRPr lang="en-US"/>
          </a:p>
        </p:txBody>
      </p:sp>
    </p:spTree>
    <p:extLst>
      <p:ext uri="{BB962C8B-B14F-4D97-AF65-F5344CB8AC3E}">
        <p14:creationId xmlns:p14="http://schemas.microsoft.com/office/powerpoint/2010/main" val="2153729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E300E-BD7B-4809-A552-5ABDF4B5264E}"/>
              </a:ext>
            </a:extLst>
          </p:cNvPr>
          <p:cNvSpPr>
            <a:spLocks noGrp="1"/>
          </p:cNvSpPr>
          <p:nvPr>
            <p:ph type="ctrTitle"/>
          </p:nvPr>
        </p:nvSpPr>
        <p:spPr/>
        <p:txBody>
          <a:bodyPr>
            <a:normAutofit/>
          </a:bodyPr>
          <a:lstStyle/>
          <a:p>
            <a:r>
              <a:rPr lang="en-US" sz="8000" b="1" dirty="0"/>
              <a:t>I Love You More</a:t>
            </a:r>
            <a:br>
              <a:rPr lang="en-US" sz="8000" b="1" dirty="0"/>
            </a:br>
            <a:r>
              <a:rPr lang="zh-CN" altLang="en-US" dirty="0"/>
              <a:t>我爱你更多</a:t>
            </a:r>
            <a:endParaRPr lang="en-US" sz="8000" b="1" dirty="0"/>
          </a:p>
        </p:txBody>
      </p:sp>
      <p:sp>
        <p:nvSpPr>
          <p:cNvPr id="3" name="Subtitle 2">
            <a:extLst>
              <a:ext uri="{FF2B5EF4-FFF2-40B4-BE49-F238E27FC236}">
                <a16:creationId xmlns:a16="http://schemas.microsoft.com/office/drawing/2014/main" id="{31EF268B-2DB3-4EE0-A902-1AB1E1A76B8F}"/>
              </a:ext>
            </a:extLst>
          </p:cNvPr>
          <p:cNvSpPr>
            <a:spLocks noGrp="1"/>
          </p:cNvSpPr>
          <p:nvPr>
            <p:ph type="subTitle" idx="1"/>
          </p:nvPr>
        </p:nvSpPr>
        <p:spPr>
          <a:xfrm>
            <a:off x="1524000" y="3694803"/>
            <a:ext cx="9144000" cy="1655762"/>
          </a:xfrm>
        </p:spPr>
        <p:txBody>
          <a:bodyPr>
            <a:normAutofit/>
          </a:bodyPr>
          <a:lstStyle/>
          <a:p>
            <a:r>
              <a:rPr lang="en-US" sz="4000" dirty="0"/>
              <a:t>Pastor Rocky</a:t>
            </a:r>
          </a:p>
        </p:txBody>
      </p:sp>
    </p:spTree>
    <p:extLst>
      <p:ext uri="{BB962C8B-B14F-4D97-AF65-F5344CB8AC3E}">
        <p14:creationId xmlns:p14="http://schemas.microsoft.com/office/powerpoint/2010/main" val="938830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6F5239-EF6A-4275-88EF-294643E84D21}"/>
              </a:ext>
            </a:extLst>
          </p:cNvPr>
          <p:cNvSpPr/>
          <p:nvPr/>
        </p:nvSpPr>
        <p:spPr>
          <a:xfrm>
            <a:off x="419686" y="92765"/>
            <a:ext cx="11352628" cy="6894195"/>
          </a:xfrm>
          <a:prstGeom prst="rect">
            <a:avLst/>
          </a:prstGeom>
        </p:spPr>
        <p:txBody>
          <a:bodyPr wrap="square">
            <a:spAutoFit/>
          </a:bodyPr>
          <a:lstStyle/>
          <a:p>
            <a:r>
              <a:rPr lang="zh-CN" altLang="en-US" sz="3400" b="1" i="0" dirty="0">
                <a:solidFill>
                  <a:srgbClr val="000000"/>
                </a:solidFill>
                <a:effectLst/>
                <a:latin typeface="Helvetica Neue"/>
              </a:rPr>
              <a:t>提多书 </a:t>
            </a:r>
            <a:r>
              <a:rPr lang="en-US" altLang="zh-CN" sz="3400" b="1" i="0" dirty="0">
                <a:solidFill>
                  <a:srgbClr val="000000"/>
                </a:solidFill>
                <a:effectLst/>
                <a:latin typeface="Helvetica Neue"/>
              </a:rPr>
              <a:t>3:1 – 8,</a:t>
            </a:r>
            <a:r>
              <a:rPr lang="zh-CN" altLang="en-US" sz="3400" b="1" i="0" dirty="0">
                <a:solidFill>
                  <a:srgbClr val="000000"/>
                </a:solidFill>
                <a:effectLst/>
                <a:latin typeface="Helvetica Neue"/>
              </a:rPr>
              <a:t> </a:t>
            </a:r>
            <a:r>
              <a:rPr lang="en-US" altLang="zh-CN" sz="3400" b="1" i="0" dirty="0">
                <a:solidFill>
                  <a:srgbClr val="000000"/>
                </a:solidFill>
                <a:effectLst/>
                <a:latin typeface="Helvetica Neue"/>
              </a:rPr>
              <a:t>14</a:t>
            </a:r>
          </a:p>
          <a:p>
            <a:r>
              <a:rPr lang="zh-CN" altLang="en-US" sz="3400" dirty="0"/>
              <a:t>你要提醒众人，叫他们顺服做官的、掌权的，遵他的命，预备行各样的善事。</a:t>
            </a:r>
            <a:r>
              <a:rPr lang="en-US" altLang="zh-CN" sz="3400" b="1" baseline="30000" dirty="0"/>
              <a:t>2 </a:t>
            </a:r>
            <a:r>
              <a:rPr lang="zh-CN" altLang="en-US" sz="3400" dirty="0"/>
              <a:t>不要毁谤，不要争竞，总要和平，向众人大显温柔。 </a:t>
            </a:r>
            <a:r>
              <a:rPr lang="en-US" altLang="zh-CN" sz="3400" b="1" baseline="30000" dirty="0"/>
              <a:t>3 </a:t>
            </a:r>
            <a:r>
              <a:rPr lang="zh-CN" altLang="en-US" sz="3400" dirty="0"/>
              <a:t>我们从前也是无知、悖逆、受迷惑，服侍各样私欲和宴乐，常存恶毒、嫉妒的心，是可恨的，又是彼此相恨。</a:t>
            </a:r>
            <a:endParaRPr lang="en-US" altLang="zh-CN" sz="3400" dirty="0"/>
          </a:p>
          <a:p>
            <a:r>
              <a:rPr lang="en-US" sz="3400" dirty="0"/>
              <a:t>Remind the people to be subject to rulers and authorities, to be obedient, to be ready to do whatever is good, </a:t>
            </a:r>
            <a:r>
              <a:rPr lang="en-US" sz="3400" b="1" baseline="30000" dirty="0"/>
              <a:t>2 </a:t>
            </a:r>
            <a:r>
              <a:rPr lang="en-US" sz="3400" dirty="0"/>
              <a:t>to slander no one, to be peaceable and considerate, and always to be gentle toward everyone. </a:t>
            </a:r>
            <a:r>
              <a:rPr lang="en-US" sz="3400" b="1" baseline="30000" dirty="0"/>
              <a:t>3 </a:t>
            </a:r>
            <a:r>
              <a:rPr lang="en-US" sz="3400" dirty="0"/>
              <a:t>At one time we too were foolish, disobedient, deceived and enslaved by all kinds of passions and pleasures. We lived in malice and envy, being hated and hating one another.</a:t>
            </a:r>
          </a:p>
        </p:txBody>
      </p:sp>
    </p:spTree>
    <p:extLst>
      <p:ext uri="{BB962C8B-B14F-4D97-AF65-F5344CB8AC3E}">
        <p14:creationId xmlns:p14="http://schemas.microsoft.com/office/powerpoint/2010/main" val="30725016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E4B0A3-BBC5-4994-9B7D-CF94C1D706C6}"/>
              </a:ext>
            </a:extLst>
          </p:cNvPr>
          <p:cNvSpPr/>
          <p:nvPr/>
        </p:nvSpPr>
        <p:spPr>
          <a:xfrm>
            <a:off x="410817" y="235237"/>
            <a:ext cx="11370366" cy="6370975"/>
          </a:xfrm>
          <a:prstGeom prst="rect">
            <a:avLst/>
          </a:prstGeom>
        </p:spPr>
        <p:txBody>
          <a:bodyPr wrap="square">
            <a:spAutoFit/>
          </a:bodyPr>
          <a:lstStyle/>
          <a:p>
            <a:r>
              <a:rPr lang="zh-CN" altLang="en-US" sz="3400" dirty="0"/>
              <a:t> </a:t>
            </a:r>
            <a:r>
              <a:rPr lang="en-US" altLang="zh-CN" sz="3400" b="1" baseline="30000" dirty="0"/>
              <a:t>4 </a:t>
            </a:r>
            <a:r>
              <a:rPr lang="zh-CN" altLang="en-US" sz="3400" dirty="0"/>
              <a:t>但到了神我们救主的恩慈和他向人所施的慈爱显明的时候， </a:t>
            </a:r>
            <a:r>
              <a:rPr lang="en-US" altLang="zh-CN" sz="3400" b="1" baseline="30000" dirty="0"/>
              <a:t>5 </a:t>
            </a:r>
            <a:r>
              <a:rPr lang="zh-CN" altLang="en-US" sz="3400" dirty="0"/>
              <a:t>他便救了我们，并不是因我们自己所行的义，乃是照他的怜悯，借着重生的洗和圣灵的更新。</a:t>
            </a:r>
            <a:r>
              <a:rPr lang="en-US" altLang="zh-CN" sz="3400" b="1" baseline="30000" dirty="0"/>
              <a:t>6 </a:t>
            </a:r>
            <a:r>
              <a:rPr lang="zh-CN" altLang="en-US" sz="3400" dirty="0"/>
              <a:t>圣灵就是神借着耶稣基督</a:t>
            </a:r>
            <a:r>
              <a:rPr lang="en-US" altLang="zh-CN" sz="3400" dirty="0"/>
              <a:t>——</a:t>
            </a:r>
            <a:r>
              <a:rPr lang="zh-CN" altLang="en-US" sz="3400" dirty="0"/>
              <a:t>我们救主厚厚浇灌在我们身上的，</a:t>
            </a:r>
            <a:r>
              <a:rPr lang="en-US" altLang="zh-CN" sz="3400" b="1" baseline="30000" dirty="0"/>
              <a:t>7 </a:t>
            </a:r>
            <a:r>
              <a:rPr lang="zh-CN" altLang="en-US" sz="3400" dirty="0"/>
              <a:t>好叫我们因他的恩得称为义，可以凭着永生的盼望成为后嗣。</a:t>
            </a:r>
          </a:p>
          <a:p>
            <a:r>
              <a:rPr lang="en-US" sz="3400" dirty="0"/>
              <a:t> </a:t>
            </a:r>
            <a:r>
              <a:rPr lang="en-US" sz="3400" b="1" baseline="30000" dirty="0"/>
              <a:t>4 </a:t>
            </a:r>
            <a:r>
              <a:rPr lang="en-US" sz="3400" dirty="0"/>
              <a:t>But when the kindness and love of God our Savior appeared, </a:t>
            </a:r>
            <a:r>
              <a:rPr lang="en-US" sz="3400" b="1" baseline="30000" dirty="0"/>
              <a:t>5 </a:t>
            </a:r>
            <a:r>
              <a:rPr lang="en-US" sz="3400" dirty="0"/>
              <a:t>he saved us, not because of righteous things we had done, but because of his mercy. He saved us through the washing of rebirth and renewal by the Holy Spirit, </a:t>
            </a:r>
            <a:r>
              <a:rPr lang="en-US" sz="3400" b="1" baseline="30000" dirty="0"/>
              <a:t>6 </a:t>
            </a:r>
            <a:r>
              <a:rPr lang="en-US" sz="3400" dirty="0"/>
              <a:t>whom he poured out on us generously through Jesus Christ our Savior, </a:t>
            </a:r>
            <a:r>
              <a:rPr lang="en-US" sz="3400" b="1" baseline="30000" dirty="0"/>
              <a:t>7 </a:t>
            </a:r>
            <a:r>
              <a:rPr lang="en-US" sz="3400" dirty="0"/>
              <a:t>so that, having been justified by his grace, we might become heirs having the hope of eternal life.</a:t>
            </a:r>
            <a:endParaRPr lang="en-US" altLang="zh-CN" sz="3400" dirty="0">
              <a:solidFill>
                <a:srgbClr val="000000"/>
              </a:solidFill>
              <a:latin typeface="Helvetica Neue"/>
            </a:endParaRPr>
          </a:p>
        </p:txBody>
      </p:sp>
    </p:spTree>
    <p:extLst>
      <p:ext uri="{BB962C8B-B14F-4D97-AF65-F5344CB8AC3E}">
        <p14:creationId xmlns:p14="http://schemas.microsoft.com/office/powerpoint/2010/main" val="736804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036D3C-5007-47ED-A003-96017370EEFF}"/>
              </a:ext>
            </a:extLst>
          </p:cNvPr>
          <p:cNvSpPr/>
          <p:nvPr/>
        </p:nvSpPr>
        <p:spPr>
          <a:xfrm>
            <a:off x="589721" y="243512"/>
            <a:ext cx="11012557" cy="6370975"/>
          </a:xfrm>
          <a:prstGeom prst="rect">
            <a:avLst/>
          </a:prstGeom>
        </p:spPr>
        <p:txBody>
          <a:bodyPr wrap="square">
            <a:spAutoFit/>
          </a:bodyPr>
          <a:lstStyle/>
          <a:p>
            <a:r>
              <a:rPr lang="en-US" altLang="zh-CN" sz="3400" b="1" baseline="30000" dirty="0"/>
              <a:t>8 </a:t>
            </a:r>
            <a:r>
              <a:rPr lang="zh-CN" altLang="en-US" sz="3400" dirty="0"/>
              <a:t>这话是可信的。我也愿你把这些事切切实实地讲明，使那些已信神的人留心做正经事业。这都是美事，并且于人有益。</a:t>
            </a:r>
            <a:endParaRPr lang="en-US" altLang="zh-CN" sz="3400" dirty="0"/>
          </a:p>
          <a:p>
            <a:r>
              <a:rPr lang="en-US" altLang="zh-CN" sz="3400" b="1" baseline="30000" dirty="0"/>
              <a:t>14 </a:t>
            </a:r>
            <a:r>
              <a:rPr lang="zh-CN" altLang="en-US" sz="3400" dirty="0"/>
              <a:t>并且我们的人要学习正经事业，预备所需用的，免得不结果子。</a:t>
            </a:r>
            <a:endParaRPr lang="en-US" altLang="zh-CN" sz="3400" dirty="0"/>
          </a:p>
          <a:p>
            <a:r>
              <a:rPr lang="en-US" sz="3400" dirty="0"/>
              <a:t> </a:t>
            </a:r>
            <a:r>
              <a:rPr lang="en-US" sz="3400" b="1" baseline="30000" dirty="0"/>
              <a:t>8 </a:t>
            </a:r>
            <a:r>
              <a:rPr lang="en-US" sz="3400" dirty="0"/>
              <a:t>This is a trustworthy saying. And I want you to stress these things, so that those who have trusted in God may be careful to devote themselves to doing what is good. These things are excellent and profitable for everyone.</a:t>
            </a:r>
          </a:p>
          <a:p>
            <a:r>
              <a:rPr lang="en-US" sz="3400" dirty="0"/>
              <a:t> </a:t>
            </a:r>
            <a:r>
              <a:rPr lang="en-US" sz="3400" b="1" baseline="30000" dirty="0"/>
              <a:t>14 </a:t>
            </a:r>
            <a:r>
              <a:rPr lang="en-US" sz="3400" dirty="0"/>
              <a:t>Our people must learn to devote themselves to doing what is good, in order to provide for urgent needs and not live unproductive lives.</a:t>
            </a:r>
            <a:endParaRPr lang="en-US" altLang="zh-CN" sz="3400" dirty="0"/>
          </a:p>
        </p:txBody>
      </p:sp>
    </p:spTree>
    <p:extLst>
      <p:ext uri="{BB962C8B-B14F-4D97-AF65-F5344CB8AC3E}">
        <p14:creationId xmlns:p14="http://schemas.microsoft.com/office/powerpoint/2010/main" val="621615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252235-D20C-49D8-86FF-F0A6F6CAD435}"/>
              </a:ext>
            </a:extLst>
          </p:cNvPr>
          <p:cNvSpPr/>
          <p:nvPr/>
        </p:nvSpPr>
        <p:spPr>
          <a:xfrm>
            <a:off x="364434" y="612844"/>
            <a:ext cx="11463131" cy="5632311"/>
          </a:xfrm>
          <a:prstGeom prst="rect">
            <a:avLst/>
          </a:prstGeom>
        </p:spPr>
        <p:txBody>
          <a:bodyPr wrap="square">
            <a:spAutoFit/>
          </a:bodyPr>
          <a:lstStyle/>
          <a:p>
            <a:r>
              <a:rPr lang="zh-CN" altLang="en-US" sz="3600" b="1" dirty="0"/>
              <a:t>約翰福音 </a:t>
            </a:r>
            <a:r>
              <a:rPr lang="en-US" altLang="zh-CN" sz="3600" b="1" dirty="0">
                <a:solidFill>
                  <a:srgbClr val="000000"/>
                </a:solidFill>
                <a:latin typeface="Helvetica Neue"/>
              </a:rPr>
              <a:t>3:16-17</a:t>
            </a:r>
          </a:p>
          <a:p>
            <a:r>
              <a:rPr lang="en-US" altLang="zh-CN" sz="3600" b="1" baseline="30000" dirty="0"/>
              <a:t>16 </a:t>
            </a:r>
            <a:r>
              <a:rPr lang="zh-CN" altLang="en-US" sz="3600" dirty="0"/>
              <a:t>「神愛世人，甚至將他的獨生子賜給他們，叫一切信他的不致滅亡，反得永生。</a:t>
            </a:r>
            <a:r>
              <a:rPr lang="en-US" altLang="zh-CN" sz="3600" b="1" baseline="30000" dirty="0"/>
              <a:t>17 </a:t>
            </a:r>
            <a:r>
              <a:rPr lang="zh-CN" altLang="en-US" sz="3600" dirty="0"/>
              <a:t>因為神差他的兒子降世，不是要定世人的罪</a:t>
            </a:r>
            <a:r>
              <a:rPr lang="en-US" sz="3600" dirty="0"/>
              <a:t>，</a:t>
            </a:r>
            <a:r>
              <a:rPr lang="zh-CN" altLang="en-US" sz="3600" dirty="0"/>
              <a:t>乃是要叫世人因他得救。</a:t>
            </a:r>
          </a:p>
          <a:p>
            <a:endParaRPr lang="en-US" sz="3600" b="0" i="0" dirty="0">
              <a:solidFill>
                <a:srgbClr val="000000"/>
              </a:solidFill>
              <a:effectLst/>
              <a:latin typeface="Helvetica Neue"/>
            </a:endParaRPr>
          </a:p>
          <a:p>
            <a:r>
              <a:rPr lang="en-US" sz="3600" b="0" i="0" dirty="0">
                <a:solidFill>
                  <a:srgbClr val="000000"/>
                </a:solidFill>
                <a:effectLst/>
                <a:latin typeface="Helvetica Neue"/>
              </a:rPr>
              <a:t>John 3:</a:t>
            </a:r>
            <a:r>
              <a:rPr lang="en-US" altLang="zh-CN" sz="3600" b="0" i="0" dirty="0">
                <a:solidFill>
                  <a:srgbClr val="000000"/>
                </a:solidFill>
                <a:effectLst/>
                <a:latin typeface="Helvetica Neue"/>
              </a:rPr>
              <a:t>16-17</a:t>
            </a:r>
            <a:endParaRPr lang="en-US" sz="3600" b="0" i="0" dirty="0">
              <a:solidFill>
                <a:srgbClr val="000000"/>
              </a:solidFill>
              <a:effectLst/>
              <a:latin typeface="Helvetica Neue"/>
            </a:endParaRPr>
          </a:p>
          <a:p>
            <a:r>
              <a:rPr lang="en-US" sz="3600" b="1" baseline="30000" dirty="0"/>
              <a:t>16 </a:t>
            </a:r>
            <a:r>
              <a:rPr lang="en-US" sz="3600" dirty="0"/>
              <a:t>For God so loved the world that he gave his one and only Son, that whoever believes in him shall not perish but have eternal life. </a:t>
            </a:r>
            <a:r>
              <a:rPr lang="en-US" sz="3600" b="1" baseline="30000" dirty="0"/>
              <a:t>17 </a:t>
            </a:r>
            <a:r>
              <a:rPr lang="en-US" sz="3600" dirty="0"/>
              <a:t>For God did not send his Son into the world to condemn the world, but to save the world through him.</a:t>
            </a:r>
            <a:endParaRPr lang="en-US" sz="3600" b="0" i="0" dirty="0">
              <a:solidFill>
                <a:srgbClr val="000000"/>
              </a:solidFill>
              <a:effectLst/>
              <a:latin typeface="Helvetica Neue"/>
            </a:endParaRPr>
          </a:p>
        </p:txBody>
      </p:sp>
    </p:spTree>
    <p:extLst>
      <p:ext uri="{BB962C8B-B14F-4D97-AF65-F5344CB8AC3E}">
        <p14:creationId xmlns:p14="http://schemas.microsoft.com/office/powerpoint/2010/main" val="30132321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56</Words>
  <Application>Microsoft Office PowerPoint</Application>
  <PresentationFormat>Widescreen</PresentationFormat>
  <Paragraphs>16</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Helvetica Neue</vt:lpstr>
      <vt:lpstr>Arial</vt:lpstr>
      <vt:lpstr>Calibri</vt:lpstr>
      <vt:lpstr>Calibri Light</vt:lpstr>
      <vt:lpstr>Office Theme</vt:lpstr>
      <vt:lpstr>I Love You More 我爱你更多</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Shu Sophia Zhang</dc:creator>
  <cp:lastModifiedBy>Shu Sophia Zhang</cp:lastModifiedBy>
  <cp:revision>5</cp:revision>
  <dcterms:created xsi:type="dcterms:W3CDTF">2019-07-28T03:07:35Z</dcterms:created>
  <dcterms:modified xsi:type="dcterms:W3CDTF">2019-07-28T19:43:57Z</dcterms:modified>
</cp:coreProperties>
</file>