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8" r:id="rId3"/>
    <p:sldId id="259" r:id="rId4"/>
    <p:sldId id="261" r:id="rId5"/>
    <p:sldId id="262" r:id="rId6"/>
    <p:sldId id="260" r:id="rId7"/>
    <p:sldId id="263" r:id="rId8"/>
    <p:sldId id="257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34240" autoAdjust="0"/>
  </p:normalViewPr>
  <p:slideViewPr>
    <p:cSldViewPr snapToGrid="0" snapToObjects="1">
      <p:cViewPr varScale="1">
        <p:scale>
          <a:sx n="46" d="100"/>
          <a:sy n="46" d="100"/>
        </p:scale>
        <p:origin x="-487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301B9B-0E10-F643-98F7-F696F02AC2E6}" type="datetimeFigureOut">
              <a:rPr lang="en-US" smtClean="0"/>
              <a:t>11/11/18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16FE89-D7C1-2741-9979-6947FE1530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122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人很自然的都会骄傲：前人有话说「人要有傲骨」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信主以前不管我说的对不对，有人有不同的看法，脸马上就会垮了下来，心里就不舒服。现在还会，只是少了一些。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自以为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是</a:t>
            </a:r>
            <a:endParaRPr lang="en-US" altLang="zh-CN" sz="3600" strike="sngStrike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strike="sngStrike" dirty="0" smtClean="0">
                <a:latin typeface="华文楷体"/>
                <a:ea typeface="华文楷体"/>
                <a:cs typeface="华文楷体"/>
              </a:rPr>
              <a:t>自大、嚣张</a:t>
            </a:r>
            <a:endParaRPr lang="en-US" altLang="zh-CN" sz="3600" strike="sngStrike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似懂非懂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不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愿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道歉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、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认错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与家人争吵总是要说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最后一句，所以妻子、孩子就比较辛苦了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迷路了也不愿意停车问路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总之，我对、我好、我知道，即或不然，我也比你对、比你好、比你多知道一点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就是骄傲（自我中心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，人都骄傲，所以骄傲对骄傲，没有和谐社会一点也不奇怪，对吗？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今天我所分享的是骄傲与谦卑，讲谦卑还不如先讲骄傲，因为谦卑正是骄傲的反面，想要谦卑就是不要骄傲。来看神怎么看的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：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450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在中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外的历史上，这样的例子真是不胜枚举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：</a:t>
            </a: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张良圯（宜）上受书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刘邦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项羽，所以刘邦才干不如项羽，可是天下却是属于刘邦。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刘备三顾茅庐</a:t>
            </a: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strike="sngStrike" dirty="0" smtClean="0">
                <a:latin typeface="华文楷体"/>
                <a:ea typeface="华文楷体"/>
                <a:cs typeface="华文楷体"/>
              </a:rPr>
              <a:t>子曰：「君子泰而不骄，小人骄而不泰。」君子心情轻松自在，态度不傲慢而知谦卑；小人则态度傲慢，而心情却不轻松自在。</a:t>
            </a:r>
            <a:endParaRPr lang="en-US" sz="3600" strike="sngStrike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骄兵必败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（李自成）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「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满招损，谦受益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」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大家都耳熟能详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，可是为什么人都容易骄傲自满、却不能谦卑呢？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骄傲就是因为一个人充满了自己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自满、自义、我们中国人的看重面子是否也是骄傲呢？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人凭什么骄傲？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我们的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无知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应该让我们不会骄傲：巴士德的故事。可是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、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、、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我们的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罪恶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应该让我们不敢骄傲：可是、、、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更有些人向神骄傲：摩西所面对的法老，“耶和华是谁？使我听祂的话？”（出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5:2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认识神的人，更没有理由骄傲了：使你与人不同的是谁呢？你有什么不是领受的呢？若是领受的，为何自夸仿佛不是领受的呢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？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（林前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4:7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lvl="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骄傲对自己有利吗？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曾国藩说过：家败离不了一个「奢」字，人败离不了一个「逸」字，讨人厌离不了一个「骄」字。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兵家要略说骄兵必败。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因为骄傲遇见骄傲，不会有好结果的。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lvl="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骄傲的愚蠢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神不喜爱人的骄傲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人的自我中心，那不是祂的属性，也不应该是我们的属性。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耶和华所恨恶的有六样，连祂心里所憎恶的共有七样，就是高傲的眼、撒谎的舌、流无辜人血的手、图谋恶计的心、飞跑行恶的脚、吐谎言的假见证，并弟兄中布散纷争的人。（箴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6:16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（因为*）凡</a:t>
            </a:r>
            <a:r>
              <a:rPr lang="zh-CN" altLang="en-US" sz="3600" u="sng" dirty="0" smtClean="0">
                <a:solidFill>
                  <a:srgbClr val="FF0000"/>
                </a:solidFill>
                <a:latin typeface="华文楷体"/>
                <a:ea typeface="华文楷体"/>
                <a:cs typeface="华文楷体"/>
              </a:rPr>
              <a:t>自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高的必降为卑，</a:t>
            </a:r>
            <a:r>
              <a:rPr lang="zh-CN" altLang="en-US" sz="3600" u="sng" dirty="0" smtClean="0">
                <a:latin typeface="华文楷体"/>
                <a:ea typeface="华文楷体"/>
                <a:cs typeface="华文楷体"/>
              </a:rPr>
              <a:t>自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卑的必升为高。（太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23:12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，路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14:11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*，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18:14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*）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神阻挡骄傲的人，赐恩给谦卑的人。（雅各书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4:6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，彼得前书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5:5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）这两处圣经都告诉我们，不顺服（神、弟兄姐妹）都是骄傲。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在圣殿里祷告的法利赛人（自义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路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18:14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的故事）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各式各样的骄傲，人非常容易落入这个陷阱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扫罗王以不顺服神的举动想来取悦神，我们不是会觉得可笑吗？可是有时候自己也是这样，为了面子，做一些愚蠢的决定。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lvl="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难怪耶稣说要跟从祂，第一要作的就是舍己，最后是跟从祂（学祂）。（太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16:24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，可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8:34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，路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9:23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因为属灵生命的律就是要先失去然后得着。为主的缘故没有面子，主会给你面子。为主的缘故受了委屈，主会为你伸冤。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看到自己的需要，自己的不足，晓得祂才能满足我们的需要，补足我们的不足。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是在我们的心里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lvl="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如果我们心中的宝座是主耶稣的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我们就不容易骄傲了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也就可以有谦卑了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能够听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可以被人说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不会老想到自己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可以爱弟兄姐妹、爱众人了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lvl="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所以神说「你要保守你心胜过保守一切，因为一生的果效是由心发出。」（箴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4:23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lvl="0" indent="-742950">
              <a:buFont typeface="+mj-lt"/>
              <a:buAutoNum type="arabicPeriod"/>
            </a:pP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lvl="0" indent="0">
              <a:buFont typeface="+mj-lt"/>
              <a:buNone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为什么谦卑那么不容易，骄傲却是那么自然？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lvl="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人的罪性</a:t>
            </a: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路西弗：我要、我要、我要、、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难怪人骄傲那么自然，对自己没有益处还是喜欢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lvl="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这个世界（没有神的人的组合）的影响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似是而非的世界观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肉体的情欲、眼目的情欲、今生的骄傲（约壹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：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16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与人的罪性不能分的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所以神要祂的百姓要与世界分别出来，在这个世界却不属于这个世界。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lvl="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恶者（撒但）依旧在欺骗、蒙蔽人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此等不信的人被这世界的神弄瞎了心眼，不叫基督荣耀福音的光照着他们。（林后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4:4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初入教的不可作监督，恐怕他自高自大，就落在魔鬼所受的刑罚里。（提前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3:6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lvl="0" indent="-742950">
              <a:buFont typeface="+mj-lt"/>
              <a:buAutoNum type="arabicPeriod"/>
            </a:pP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如何谦卑呢？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求神帮助我们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圣灵不只是提醒我们，祂更是给我们能力去胜过环境、难处、自己的老我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所以要依靠神、顺服神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 startAt="2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数算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神的恩典（林前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15:9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10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），认识所有都是领受的。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 startAt="2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省察自己的亏欠（诗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119:11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），认识自己的不足就不容易骄傲。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看自己看得合乎中道，所以不会让人觉得我们的谦卑与世界的一样，假假的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孔子问子贡，他与颜回谁的资质高些，子贡回答：「我不敢与颜回比，他闻一而知十，我不过是闻一而知二罢了。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」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孔子听了说：是，你我都不如他。子贡谦虚，孔子也是。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我们信主的人，要像大卫打仗，靠耶和华打仗，而不是靠自己。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可能有虚伪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的谦虚，但没有虚伪的骄傲。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 startAt="2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认真学习圣經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耶稣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約瑟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摩西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大卫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约西亚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marR="0" lvl="1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国父、华盛顿（都是基督徒，都是我们的好榜样。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marR="0" lvl="1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能不读经吗？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marR="0" lvl="0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2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积极参与肢体生活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是学习谦卑的最好环境，因为安全（比较不容易受伤）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marR="0" lvl="0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2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传福音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有很好的机会被人冒犯、得罪、拒绝、耶稣学习谦卑的好学校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（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比较容易受伤）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 startAt="2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警醒魔鬼的试探（太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4:1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10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indent="0">
              <a:buFont typeface="+mj-lt"/>
              <a:buNone/>
            </a:pP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大卫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的一生中的谦卑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生为八子，不受重视：却与神有美好的关系（多少赞美的诗篇？）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自称贫穷卑贱，不配作王的女婿：扫罗王失信，却没有抱怨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不杀拿八：被辱蔑，却能听劝（有能听的耳）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扫罗追杀，有机会杀扫罗：却尊重耶和华的受膏者，没有害他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善待米非波设：却没有赶净杀绝，确信神给他的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耶和华使他能杀狮子、杀熊、杀歌利亚，手能开铜弓：却先问耶和华才打仗，不凭己力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marR="0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神不要他建圣殿：却能顺服，只为儿子预备材料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谋杀乌利亚，被先知拿单责备：却是马上悔改认罪（诗篇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51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不自高自大，瞧人不起—心里谦卑与穷乏人来往，（箴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16:19ff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）；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俯就卑微的人或事（罗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12:16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看别人比自己强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  <a:sym typeface="Wingdings"/>
              </a:rPr>
              <a:t>：保罗服事主凡事谦卑（徒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  <a:sym typeface="Wingdings"/>
              </a:rPr>
              <a:t>20:19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  <a:sym typeface="Wingdings"/>
              </a:rPr>
              <a:t>），比圣徒中最小的还小（弗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  <a:sym typeface="Wingdings"/>
              </a:rPr>
              <a:t>3:8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  <a:sym typeface="Wingdings"/>
              </a:rPr>
              <a:t>），原是使徒中最小的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  <a:sym typeface="Wingdings"/>
              </a:rPr>
              <a:t>(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  <a:sym typeface="Wingdings"/>
              </a:rPr>
              <a:t>林前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  <a:sym typeface="Wingdings"/>
              </a:rPr>
              <a:t>15:9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  <a:sym typeface="Wingdings"/>
              </a:rPr>
              <a:t>）。</a:t>
            </a:r>
            <a:endParaRPr lang="en-US" altLang="zh-CN" sz="3600" dirty="0" smtClean="0">
              <a:latin typeface="华文楷体"/>
              <a:ea typeface="华文楷体"/>
              <a:cs typeface="华文楷体"/>
              <a:sym typeface="Wingdings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  <a:sym typeface="Wingdings"/>
              </a:rPr>
              <a:t>能受教、受劝（赛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  <a:sym typeface="Wingdings"/>
              </a:rPr>
              <a:t>50:4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  <a:sym typeface="Wingdings"/>
              </a:rPr>
              <a:t>）像尼哥底母一样（约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  <a:sym typeface="Wingdings"/>
              </a:rPr>
              <a:t>3:1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  <a:sym typeface="Wingdings"/>
              </a:rPr>
              <a:t>～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  <a:sym typeface="Wingdings"/>
              </a:rPr>
              <a:t>21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  <a:sym typeface="Wingdings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indent="0">
              <a:buFont typeface="+mj-lt"/>
              <a:buNone/>
            </a:pP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犹大的狮子，却又是神的羔羊。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谦卑中有自信（因为对神的信心）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有原则、有立场、有爱心、不惧怕。像耶稣一样有恩典、有真理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谦卑中有能力（有从神来的能力）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却不会骄傲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这样的谦卑、这样的能力，才是真正的强大。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如果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7574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11/11/18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11/11/18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11/11/18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11/11/18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11/11/18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11/11/18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11/11/18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11/11/18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Drag picture to placeholder or click icon to add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11/11/18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11/11/18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11/11/18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11/11/18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之四</a:t>
            </a:r>
            <a:r>
              <a:rPr lang="en-US" altLang="zh-CN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谦卑与骄傲</a:t>
            </a:r>
            <a:endParaRPr lang="en-US" sz="36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8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谦卑</a:t>
            </a:r>
            <a:endParaRPr lang="en-US" sz="8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3140562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败坏之先，人心骄傲；尊荣以前，必有谦卑。（箴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18:12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人的高傲，必使他卑下；心里谦逊的，必得尊荣。（箴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29:23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谦卑与骄傲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5253091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骄傲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没有理由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没有益处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没有智慧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谦卑与骄傲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1319248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骄傲在那里？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谦卑在那里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？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谦卑与骄傲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4907624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但祂（圣灵）赐更多的恩典，所以經上说：「神阻挡骄傲的人，赐恩给谦卑的人。」（雅各书</a:t>
            </a:r>
            <a:r>
              <a:rPr lang="zh-CN" altLang="zh-CN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4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:6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0" indent="0">
              <a:buNone/>
            </a:pP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谦卑与骄傲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2890179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 fontScale="85000" lnSpcReduction="20000"/>
          </a:bodyPr>
          <a:lstStyle/>
          <a:p>
            <a:pPr>
              <a:buFont typeface="Wingdings" charset="2"/>
              <a:buChar char="Ø"/>
            </a:pP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谦卑不是懦弱的表现，而是一种态度，是一个胸怀。</a:t>
            </a:r>
            <a:endParaRPr lang="en-US" altLang="zh-CN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谦卑不是对人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低声下气</a:t>
            </a: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、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卑躬屈</a:t>
            </a: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膝，而是对人尊重，这是一种为人处事的智慧。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只有谦卑的人，才能成为智者：因为谦卑，才会不断努力、不断进步；因为谦卑，才不会自满、自傲，才能进入更高的境界。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所以谦卑不仅是保持自己不断进步的重要方法，更是避免祸患的重要途径。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0" indent="0">
              <a:buNone/>
            </a:pP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谦卑与骄傲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454170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敬畏耶和华心存谦卑，就得富有、尊荣、生命为赏赐。（箴</a:t>
            </a:r>
            <a:r>
              <a:rPr lang="en-US" altLang="zh-CN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22:4</a:t>
            </a: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我（神）住在至高至圣的所在，也与心灵痛悔谦卑的人同居，要使谦卑人的灵苏醒，也使痛悔人的心苏醒。（赛</a:t>
            </a:r>
            <a:r>
              <a:rPr lang="en-US" altLang="zh-CN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57:15</a:t>
            </a: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0" indent="0">
              <a:buNone/>
            </a:pP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谦卑与骄傲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7843389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The Lion and the Lamb.jpg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r="-405" b="-228"/>
          <a:stretch/>
        </p:blipFill>
        <p:spPr>
          <a:xfrm>
            <a:off x="0" y="0"/>
            <a:ext cx="9144000" cy="6857999"/>
          </a:xfrm>
        </p:spPr>
      </p:pic>
    </p:spTree>
    <p:extLst>
      <p:ext uri="{BB962C8B-B14F-4D97-AF65-F5344CB8AC3E}">
        <p14:creationId xmlns:p14="http://schemas.microsoft.com/office/powerpoint/2010/main" val="38362134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中文讲章大纲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中文讲章大纲.potx</Template>
  <TotalTime>3333</TotalTime>
  <Words>1239</Words>
  <Application>Microsoft Macintosh PowerPoint</Application>
  <PresentationFormat>On-screen Show (4:3)</PresentationFormat>
  <Paragraphs>131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中文讲章大纲</vt:lpstr>
      <vt:lpstr>谦卑</vt:lpstr>
      <vt:lpstr>谦卑与骄傲</vt:lpstr>
      <vt:lpstr>谦卑与骄傲</vt:lpstr>
      <vt:lpstr>谦卑与骄傲</vt:lpstr>
      <vt:lpstr>谦卑与骄傲</vt:lpstr>
      <vt:lpstr>谦卑与骄傲</vt:lpstr>
      <vt:lpstr>谦卑与骄傲</vt:lpstr>
      <vt:lpstr>PowerPoint Presentation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我们的舌头</dc:title>
  <dc:subject/>
  <dc:creator>Cheng-Kuo Chi</dc:creator>
  <cp:keywords/>
  <dc:description/>
  <cp:lastModifiedBy>Cheng-Kuo Chi</cp:lastModifiedBy>
  <cp:revision>48</cp:revision>
  <dcterms:created xsi:type="dcterms:W3CDTF">2016-05-13T13:17:24Z</dcterms:created>
  <dcterms:modified xsi:type="dcterms:W3CDTF">2018-11-11T17:02:39Z</dcterms:modified>
  <cp:category/>
</cp:coreProperties>
</file>