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80" r:id="rId4"/>
    <p:sldId id="281" r:id="rId5"/>
    <p:sldId id="259" r:id="rId6"/>
    <p:sldId id="258" r:id="rId7"/>
    <p:sldId id="274" r:id="rId8"/>
    <p:sldId id="275" r:id="rId9"/>
    <p:sldId id="277" r:id="rId10"/>
    <p:sldId id="276" r:id="rId11"/>
    <p:sldId id="279" r:id="rId12"/>
  </p:sldIdLst>
  <p:sldSz cx="12192000" cy="6858000"/>
  <p:notesSz cx="6858000" cy="93138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2" y="18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02860-C129-4767-851C-C124862A45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71FFD-E83F-419A-A605-B85217868B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426BC-FEB2-4580-BD1E-E3203A5E0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0DBD9-ADFE-40FD-82F4-08C24B0A3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03BAB-6539-40BE-AC81-726C0DBBE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359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26A75-CE63-4CBC-A68B-FAB54861E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E1ABB-61EA-478C-9D71-6A578665F2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ED9BB-7236-4C42-B2F9-264DB4162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643684-1E7B-431B-8F75-481336A31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D3523-D5B5-4EBD-8AEE-9ECA82F55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567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49EB7-2C73-4EAB-853C-83568DF69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8632B5-5AE7-46B0-BD2A-FC89FF2CC5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F1ADB5-A4F1-41FE-92CA-FE0D91BA1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C6DAC0-45DE-4339-B624-308F7466E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BE158E-6BFC-4105-99C6-277D90106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965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124BA-6B2C-4814-8F3B-C4A298B3D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C3C9AA-C819-4A14-A66A-EB821D3737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6D227F-F635-424C-AB45-C49C34789A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9D694F-A040-4EC0-8F96-1E13B5378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A6E040-2965-458A-9690-B323E32D8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5D1026-1E94-4043-A8FD-8905DBD8B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636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41C9E-E48D-4936-9E1A-11BF52B8B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671AAC-8EF1-488F-8DD0-2048B251C4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09671F-522E-4D9A-B150-E740A68B71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F845F9-8C8A-4757-8B6E-8392FEA6C9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4BCE4B-761C-4848-9466-C636DFB8F2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06A4D2-8E45-479F-815F-634A76EC7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C7A6D2-D1CC-45DD-BBDE-9D0A8490D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6F1D0F-1508-4CBB-8026-480BB134E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638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4D658-6D80-4AA4-8A13-457E1C31D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7A95B2-BA5D-4B73-87D8-30278473B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74F991-ADDA-4671-BA2C-97D9AD2A4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1EC995-F86D-47A5-A6F4-829C4EFCE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497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0639A6-EE5E-41A2-91AE-CBD96CEAD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3AC895-E3A2-4A53-A894-FBD534B22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69074C-D831-4700-9040-C2CA45C9B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014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662EA-99FA-4EFE-A105-0D876BB72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5DF11-0BEB-441C-8C29-C22272D80D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701808-C10D-46DB-9BBC-E9D83ABB5A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ACBF64-754B-4EC2-B4CA-147CF2AA3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2D139C-8724-4E6F-AD8F-3EFC575CA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C77D94-41C1-46BA-96A3-90010301E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487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CD2C4-9824-4701-BA3D-116B1127E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3D8E9C-D47E-419A-9DF3-4637F6FC71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71B6DD-FB1F-4168-8D9B-D38B7773A9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5DD8C-DB66-47A1-B68E-E5C434732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8EA79C-8E25-46EE-9B79-CA1DA63C7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0B71E0-96CF-44B6-864F-E30F91793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27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9500-A908-4470-9500-FDA1E8E44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AB12BD-E536-43CB-8D6A-07CF8548D6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7EA756-EC0E-4398-9A41-822C54D01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E33AA-1AE8-48BB-8454-775B1A49E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C84C3-F93D-4063-B32D-4C865A06A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17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CD06B65-A876-45CC-A9EC-B2AF954BE3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ABE69-851E-495B-9D9B-33F82DF4D0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BA1E2D-F415-406A-AE2F-D484C7EA3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5C721-1286-4D2A-A3D7-2B610C479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461A17-8BFF-43C6-A630-45D7B1E13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62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C63D39-3EA9-4EFD-B7A0-0A67C8CCC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01D086-3AAF-429F-BD60-832DA7D90D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E60BD-3BC3-440D-B01C-1CBB6B1663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0DA4E-3DA7-44F1-B3C9-FD6B06FCAEE5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1875C-B0DC-49E3-BEDE-3F6D19ADF6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B49072-AF10-43D8-A5B0-BFB11CEC5B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B0B3B-E081-43A9-88D6-794FFEEE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591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AADB74F-80FB-4384-9074-CF736C0DC5D8}"/>
              </a:ext>
            </a:extLst>
          </p:cNvPr>
          <p:cNvSpPr/>
          <p:nvPr/>
        </p:nvSpPr>
        <p:spPr>
          <a:xfrm>
            <a:off x="625642" y="1648326"/>
            <a:ext cx="10936705" cy="169043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A0DF94-5D52-4062-9092-19276329B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625"/>
            <a:ext cx="10515600" cy="1325563"/>
          </a:xfrm>
          <a:ln w="57150"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zh-TW" altLang="en-US" sz="5400" b="1" dirty="0">
                <a:latin typeface="+mj-ea"/>
              </a:rPr>
              <a:t>聖 靈 保 惠 師 </a:t>
            </a:r>
            <a:r>
              <a:rPr lang="en-US" altLang="zh-TW" sz="5400" b="1" dirty="0">
                <a:latin typeface="+mj-ea"/>
              </a:rPr>
              <a:t>(2)</a:t>
            </a:r>
            <a:endParaRPr lang="en-US" sz="5400" b="1" dirty="0">
              <a:latin typeface="+mj-ea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BA25B9-3CDB-4A92-9207-1B3BE0430EEA}"/>
              </a:ext>
            </a:extLst>
          </p:cNvPr>
          <p:cNvSpPr/>
          <p:nvPr/>
        </p:nvSpPr>
        <p:spPr>
          <a:xfrm>
            <a:off x="3633849" y="4260411"/>
            <a:ext cx="4773881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zh-TW" altLang="en-US" sz="4800" b="1" dirty="0">
                <a:solidFill>
                  <a:schemeClr val="bg1"/>
                </a:solidFill>
                <a:latin typeface="+mn-ea"/>
              </a:rPr>
              <a:t>渴慕主的同在</a:t>
            </a:r>
            <a:endParaRPr lang="en-US" sz="48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7141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56ADE0-A521-48DD-9C13-637D091D4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8131" y="466951"/>
            <a:ext cx="11792196" cy="6218857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l"/>
            <a:r>
              <a:rPr lang="zh-CN" altLang="en-US" sz="43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約 翰 福 音 </a:t>
            </a:r>
            <a:r>
              <a:rPr lang="en-US" altLang="zh-CN" sz="43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14:16-20</a:t>
            </a:r>
          </a:p>
          <a:p>
            <a:pPr algn="l"/>
            <a:endParaRPr lang="en-US" altLang="zh-CN" sz="6200" b="1" baseline="30000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algn="l">
              <a:lnSpc>
                <a:spcPct val="110000"/>
              </a:lnSpc>
            </a:pPr>
            <a:r>
              <a:rPr lang="en-US" altLang="zh-CN" sz="52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16 </a:t>
            </a:r>
            <a:r>
              <a:rPr lang="zh-CN" altLang="en-US" sz="52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我 要 求 父 ， 父 就 </a:t>
            </a:r>
            <a:r>
              <a:rPr lang="zh-CN" altLang="en-US" sz="52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另 外 赐 </a:t>
            </a:r>
            <a:r>
              <a:rPr lang="zh-CN" altLang="en-US" sz="52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给 你 们 </a:t>
            </a:r>
            <a:r>
              <a:rPr lang="zh-CN" altLang="en-US" sz="52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一 位 </a:t>
            </a:r>
            <a:r>
              <a:rPr lang="zh-CN" altLang="en-US" sz="5200" b="1" u="sng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保 惠 师</a:t>
            </a:r>
            <a:r>
              <a:rPr lang="zh-CN" altLang="en-US" sz="5200" b="1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r>
              <a:rPr lang="zh-CN" altLang="en-US" sz="52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叫 他 </a:t>
            </a:r>
            <a:r>
              <a:rPr lang="zh-CN" altLang="en-US" sz="52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永 远 与 你 们 同 在 </a:t>
            </a:r>
            <a:r>
              <a:rPr lang="zh-CN" altLang="en-US" sz="52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</a:t>
            </a:r>
          </a:p>
          <a:p>
            <a:pPr algn="l">
              <a:lnSpc>
                <a:spcPct val="110000"/>
              </a:lnSpc>
            </a:pPr>
            <a:r>
              <a:rPr lang="en-US" altLang="zh-CN" sz="52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17 </a:t>
            </a:r>
            <a:r>
              <a:rPr lang="zh-CN" altLang="en-US" sz="52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就 是 </a:t>
            </a:r>
            <a:r>
              <a:rPr lang="zh-CN" altLang="en-US" sz="52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真 理 的 </a:t>
            </a:r>
            <a:r>
              <a:rPr lang="zh-CN" altLang="en-US" sz="52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圣 灵</a:t>
            </a:r>
            <a:r>
              <a:rPr lang="zh-CN" altLang="en-US" sz="52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r>
              <a:rPr lang="zh-CN" altLang="en-US" sz="52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乃 世 人 不 能 接 受 的 ； 因 为 不 见 他 ， 也 不 认 识 他 。 你 们 却 认 识 他 ， 因 他 </a:t>
            </a:r>
            <a:r>
              <a:rPr lang="zh-CN" altLang="en-US" sz="5200" b="1" u="sng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常 与 你 们 同 在 </a:t>
            </a:r>
            <a:r>
              <a:rPr lang="zh-CN" altLang="en-US" sz="52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也 要 </a:t>
            </a:r>
            <a:r>
              <a:rPr lang="zh-CN" altLang="en-US" sz="52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在 你 们 里 面 </a:t>
            </a:r>
            <a:r>
              <a:rPr lang="zh-CN" altLang="en-US" sz="52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690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56ADE0-A521-48DD-9C13-637D091D4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8131" y="466951"/>
            <a:ext cx="11792196" cy="6218857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l"/>
            <a:r>
              <a:rPr lang="zh-CN" altLang="en-US" sz="40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約 翰 福 音 </a:t>
            </a:r>
            <a:r>
              <a:rPr lang="en-US" altLang="zh-CN" sz="40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14:16-20</a:t>
            </a:r>
          </a:p>
          <a:p>
            <a:pPr algn="l"/>
            <a:endParaRPr lang="en-US" altLang="zh-CN" sz="2000" b="1" u="sng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algn="l">
              <a:lnSpc>
                <a:spcPct val="100000"/>
              </a:lnSpc>
            </a:pPr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18 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我 不 撇 下 你 们 为 孤 儿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我 必 到 你 们 这 里 来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。</a:t>
            </a:r>
          </a:p>
          <a:p>
            <a:pPr algn="l">
              <a:lnSpc>
                <a:spcPct val="100000"/>
              </a:lnSpc>
            </a:pPr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19 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还 有 不 多 的 时 候 ， 世 人 不 再 看 见 我 ， </a:t>
            </a:r>
            <a:r>
              <a:rPr lang="zh-CN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你 们 却 看 见 我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； 因 为 我 活 着 ， 你 们 也 要 活 着 。</a:t>
            </a:r>
          </a:p>
          <a:p>
            <a:pPr algn="l">
              <a:lnSpc>
                <a:spcPct val="100000"/>
              </a:lnSpc>
            </a:pPr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20 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到 那 日 ， 你 们 就 知 道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我 在 父 里 面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你 们 在 我 里 面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我 也 在 你 们 里 面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495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56ADE0-A521-48DD-9C13-637D091D4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8131" y="466951"/>
            <a:ext cx="11792196" cy="6218857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zh-TW" altLang="en-US" sz="48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提 摩 太 後 書 </a:t>
            </a:r>
            <a:r>
              <a:rPr lang="en-US" altLang="zh-TW" sz="48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4:16-17 </a:t>
            </a:r>
          </a:p>
          <a:p>
            <a:pPr algn="l"/>
            <a:endParaRPr lang="en-US" altLang="zh-TW" sz="4800" b="1" u="sng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algn="l"/>
            <a:r>
              <a:rPr lang="en-US" altLang="zh-TW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16 </a:t>
            </a:r>
            <a:r>
              <a:rPr lang="zh-TW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我 初 次 申 訴 ， 沒 有 人 前 來 幫 助 ， 竟 都 離 棄 我 ； 但 願 這 罪 不 歸 與 他 們 。</a:t>
            </a:r>
          </a:p>
          <a:p>
            <a:pPr algn="l"/>
            <a:r>
              <a:rPr lang="en-US" altLang="zh-TW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17 </a:t>
            </a:r>
            <a:r>
              <a:rPr lang="zh-TW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惟 有 主 </a:t>
            </a:r>
            <a:r>
              <a:rPr lang="zh-TW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站 在 我 旁 邊 </a:t>
            </a:r>
            <a:r>
              <a:rPr lang="zh-TW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</a:t>
            </a:r>
            <a:r>
              <a:rPr lang="zh-TW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加 給 我 力 量 </a:t>
            </a:r>
            <a:r>
              <a:rPr lang="zh-TW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使 福 音 被 我 盡 都 傳 明 ， 叫 外 邦 人 都 聽 見 ； 我 也 從 獅 子 口 裡 被 救 出 來 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787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56ADE0-A521-48DD-9C13-637D091D4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8131" y="466951"/>
            <a:ext cx="11792196" cy="6218857"/>
          </a:xfrm>
        </p:spPr>
        <p:txBody>
          <a:bodyPr>
            <a:normAutofit/>
          </a:bodyPr>
          <a:lstStyle/>
          <a:p>
            <a:pPr algn="l"/>
            <a:r>
              <a:rPr lang="zh-TW" altLang="en-US" sz="4800" b="1" u="sng" dirty="0">
                <a:solidFill>
                  <a:srgbClr val="002060"/>
                </a:solidFill>
                <a:latin typeface="+mn-ea"/>
              </a:rPr>
              <a:t>約 翰 福 音 </a:t>
            </a:r>
            <a:r>
              <a:rPr lang="en-US" altLang="zh-TW" sz="4800" b="1" u="sng" dirty="0">
                <a:solidFill>
                  <a:srgbClr val="002060"/>
                </a:solidFill>
                <a:latin typeface="+mn-ea"/>
              </a:rPr>
              <a:t>4:13-14</a:t>
            </a:r>
          </a:p>
          <a:p>
            <a:pPr algn="l"/>
            <a:r>
              <a:rPr lang="en-US" altLang="zh-TW" sz="4800" b="1" dirty="0">
                <a:solidFill>
                  <a:srgbClr val="002060"/>
                </a:solidFill>
                <a:latin typeface="+mn-ea"/>
              </a:rPr>
              <a:t> </a:t>
            </a:r>
          </a:p>
          <a:p>
            <a:pPr algn="l"/>
            <a:r>
              <a:rPr lang="en-US" sz="4800" b="1" baseline="30000" dirty="0">
                <a:solidFill>
                  <a:srgbClr val="002060"/>
                </a:solidFill>
                <a:latin typeface="+mn-ea"/>
              </a:rPr>
              <a:t>13 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耶 稣 回 答 说 ： </a:t>
            </a:r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凡 喝 这 水 的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还 要 再 渴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；</a:t>
            </a:r>
          </a:p>
          <a:p>
            <a:pPr algn="l"/>
            <a:r>
              <a:rPr lang="en-US" altLang="zh-TW" sz="4800" b="1" baseline="30000" dirty="0">
                <a:solidFill>
                  <a:srgbClr val="002060"/>
                </a:solidFill>
                <a:latin typeface="+mn-ea"/>
              </a:rPr>
              <a:t>14 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人 若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喝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我 所 赐 的 水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就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永 远 不 渴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。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我 所 赐 的 水 </a:t>
            </a:r>
            <a:r>
              <a:rPr lang="zh-TW" altLang="en-US" sz="4800" b="1" u="sng" dirty="0">
                <a:solidFill>
                  <a:srgbClr val="00B0F0"/>
                </a:solidFill>
                <a:latin typeface="+mn-ea"/>
              </a:rPr>
              <a:t>要 在 他 里 头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成 为 泉 源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， </a:t>
            </a:r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直 涌 到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永 生</a:t>
            </a:r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。 」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886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56ADE0-A521-48DD-9C13-637D091D4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8131" y="466951"/>
            <a:ext cx="11792196" cy="6218857"/>
          </a:xfrm>
        </p:spPr>
        <p:txBody>
          <a:bodyPr>
            <a:noAutofit/>
          </a:bodyPr>
          <a:lstStyle/>
          <a:p>
            <a:pPr algn="l"/>
            <a:r>
              <a:rPr lang="zh-TW" altLang="en-US" sz="4800" b="1" u="sng" dirty="0">
                <a:solidFill>
                  <a:srgbClr val="002060"/>
                </a:solidFill>
                <a:latin typeface="+mn-ea"/>
              </a:rPr>
              <a:t>約 翰 福 音 </a:t>
            </a:r>
            <a:r>
              <a:rPr lang="en-US" altLang="zh-TW" sz="4800" b="1" u="sng" dirty="0">
                <a:solidFill>
                  <a:srgbClr val="002060"/>
                </a:solidFill>
                <a:latin typeface="+mn-ea"/>
              </a:rPr>
              <a:t>7:37-39a</a:t>
            </a:r>
          </a:p>
          <a:p>
            <a:pPr algn="l"/>
            <a:endParaRPr lang="en-US" altLang="zh-TW" sz="2000" b="1" u="sng" dirty="0">
              <a:solidFill>
                <a:srgbClr val="002060"/>
              </a:solidFill>
              <a:latin typeface="+mn-ea"/>
            </a:endParaRPr>
          </a:p>
          <a:p>
            <a:pPr algn="l"/>
            <a:r>
              <a:rPr lang="en-US" sz="4800" b="1" baseline="30000" dirty="0">
                <a:solidFill>
                  <a:srgbClr val="002060"/>
                </a:solidFill>
                <a:latin typeface="+mn-ea"/>
              </a:rPr>
              <a:t>37 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节 期 的 末 日 ， 就 是 最 大 之 日 ， </a:t>
            </a:r>
            <a:endParaRPr lang="en-US" altLang="zh-TW" sz="4800" b="1" dirty="0">
              <a:solidFill>
                <a:srgbClr val="002060"/>
              </a:solidFill>
              <a:latin typeface="+mn-ea"/>
            </a:endParaRPr>
          </a:p>
          <a:p>
            <a:pPr algn="l"/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耶 稣 站 着 高 声 说 ： </a:t>
            </a:r>
            <a:r>
              <a:rPr lang="zh-TW" altLang="en-US" sz="4800" b="1" u="sng" dirty="0">
                <a:solidFill>
                  <a:srgbClr val="0070C0"/>
                </a:solidFill>
                <a:latin typeface="+mn-ea"/>
              </a:rPr>
              <a:t>人 若 渴 了 </a:t>
            </a:r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， 可 以 到 我 这 里 来 喝 。</a:t>
            </a:r>
          </a:p>
          <a:p>
            <a:pPr algn="l"/>
            <a:r>
              <a:rPr lang="en-US" altLang="zh-TW" sz="4800" b="1" baseline="30000" dirty="0">
                <a:solidFill>
                  <a:srgbClr val="002060"/>
                </a:solidFill>
                <a:latin typeface="+mn-ea"/>
              </a:rPr>
              <a:t>38</a:t>
            </a:r>
            <a:r>
              <a:rPr lang="en-US" altLang="zh-TW" sz="4800" b="1" baseline="30000" dirty="0">
                <a:latin typeface="+mn-ea"/>
              </a:rPr>
              <a:t> 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信 我 的 人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就 如 经 上 所 说 ： </a:t>
            </a:r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从 他 腹 中 要 流 出 活 水 的 江 河 来 。</a:t>
            </a:r>
            <a:endParaRPr lang="en-US" altLang="zh-TW" sz="4800" b="1" dirty="0">
              <a:solidFill>
                <a:srgbClr val="FF0000"/>
              </a:solidFill>
              <a:latin typeface="+mn-ea"/>
            </a:endParaRPr>
          </a:p>
          <a:p>
            <a:pPr algn="l"/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39 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耶 稣 这 话 是 指 着 </a:t>
            </a:r>
            <a:r>
              <a:rPr lang="zh-CN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信 他 之 人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要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受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圣 灵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说 的 。</a:t>
            </a:r>
            <a:endParaRPr lang="en-US" sz="4800" b="1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8263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C47AA71-E723-486E-B375-EA1178EB11EE}"/>
              </a:ext>
            </a:extLst>
          </p:cNvPr>
          <p:cNvSpPr/>
          <p:nvPr/>
        </p:nvSpPr>
        <p:spPr>
          <a:xfrm>
            <a:off x="3325089" y="843149"/>
            <a:ext cx="1567543" cy="1056904"/>
          </a:xfrm>
          <a:prstGeom prst="ellips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B6928-E015-4665-802F-50559BB533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008" y="186830"/>
            <a:ext cx="11554691" cy="6522727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sz="101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列 王 紀 上 </a:t>
            </a:r>
            <a:r>
              <a:rPr lang="en-US" altLang="zh-CN" sz="101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10 :1-9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示 巴 女 王 </a:t>
            </a:r>
            <a:r>
              <a:rPr lang="zh-CN" altLang="en-US" sz="12000" b="1" u="sng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听 见</a:t>
            </a:r>
            <a:r>
              <a:rPr lang="zh-CN" altLang="en-US" sz="120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r>
              <a:rPr lang="zh-CN" altLang="en-US" sz="120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所 罗 门 </a:t>
            </a:r>
            <a:r>
              <a:rPr lang="zh-CN" altLang="en-US" sz="120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因 耶 和 华 之 名 所 得 的 </a:t>
            </a:r>
            <a:r>
              <a:rPr lang="zh-CN" altLang="en-US" sz="120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名 声</a:t>
            </a:r>
            <a:r>
              <a:rPr lang="zh-CN" altLang="en-US" sz="120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， 就 来 要 用 难 解 的 话 试 问 所 罗 门 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120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2 </a:t>
            </a:r>
            <a:r>
              <a:rPr lang="zh-CN" altLang="en-US" sz="120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跟 随 他 到 耶 路 撒 冷 的 人 甚 多 ， 又 有 骆 驼 驮 着 香 料 、 宝 石 ， 和 许 多 金 子 。 他 来 见 了 所 罗 门 王 ， </a:t>
            </a:r>
            <a:r>
              <a:rPr lang="zh-CN" altLang="en-US" sz="120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就 把 心 里 所 有 的 对 所 罗 门 都 说 出 来 </a:t>
            </a:r>
            <a:r>
              <a:rPr lang="zh-CN" altLang="en-US" sz="120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。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4774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CBB342F3-91B9-4AB8-90E7-12B83A3A81FB}"/>
              </a:ext>
            </a:extLst>
          </p:cNvPr>
          <p:cNvSpPr/>
          <p:nvPr/>
        </p:nvSpPr>
        <p:spPr>
          <a:xfrm>
            <a:off x="3443846" y="1603169"/>
            <a:ext cx="1258784" cy="866898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B6928-E015-4665-802F-50559BB533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561" y="246207"/>
            <a:ext cx="11690268" cy="63564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3 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所 罗 门 王 将 他 所 问 的 </a:t>
            </a:r>
            <a:r>
              <a:rPr lang="zh-CN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都 答 上 了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</a:t>
            </a:r>
            <a:r>
              <a:rPr lang="zh-CN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没 有 一 句 不 明 白 、 不 能 答 的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。</a:t>
            </a:r>
          </a:p>
          <a:p>
            <a:pPr marL="0" indent="0">
              <a:buNone/>
            </a:pPr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4 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示 巴 女 王 </a:t>
            </a:r>
            <a:r>
              <a:rPr lang="zh-CN" altLang="en-US" sz="4800" b="1" u="sng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见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所 罗 门 大 有 智 慧 ， 和 他 所 建 造 的 宫 室 ，</a:t>
            </a:r>
          </a:p>
          <a:p>
            <a:pPr marL="0" indent="0">
              <a:buNone/>
            </a:pPr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5 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席 上 的 珍 馐 美 味 ， 群 臣 分 列 而 坐 ， 仆 人 两 旁 侍 立 ， 以 及 他 们 的 衣 服 装 饰 和 酒 政 的 衣 服 装 饰 ， 又 见 他 上 耶 和 华 殿 的 </a:t>
            </a:r>
            <a:r>
              <a:rPr lang="zh-TW" altLang="en-US" sz="4800" b="1" dirty="0">
                <a:solidFill>
                  <a:srgbClr val="002060"/>
                </a:solidFill>
              </a:rPr>
              <a:t>臺</a:t>
            </a:r>
            <a:r>
              <a:rPr lang="zh-TW" altLang="en-US" dirty="0"/>
              <a:t> </a:t>
            </a:r>
            <a:r>
              <a:rPr lang="en-US" altLang="zh-CN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阶 </a:t>
            </a:r>
            <a:r>
              <a:rPr lang="en-US" altLang="zh-CN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就 诧 异 得 神 不 守 舍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；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467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B6928-E015-4665-802F-50559BB533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821" y="281831"/>
            <a:ext cx="10515600" cy="6071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6 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对 王 说 ： 我 在 本 国 里 所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听 见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论 到 你 的 事 和 你 的 智 慧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实 在 是 真 的 ！</a:t>
            </a:r>
          </a:p>
          <a:p>
            <a:pPr marL="0" indent="0">
              <a:buNone/>
            </a:pPr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7 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我 先 不 信 那 些 话 ， 及 至 我 来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亲 眼 见 了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才 知 道 人 所 告 诉 我 的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还 不 到 一 半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。 你 的 智 慧 和 你 的 福 分 </a:t>
            </a:r>
            <a:r>
              <a:rPr lang="zh-CN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越 过 我 所 听 见 的 风 声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。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9897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B6928-E015-4665-802F-50559BB533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696" y="364959"/>
            <a:ext cx="10882745" cy="62020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8 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你 的 </a:t>
            </a:r>
            <a:r>
              <a:rPr lang="zh-CN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臣 子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、 你 的 </a:t>
            </a:r>
            <a:r>
              <a:rPr lang="zh-CN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仆 人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常 侍 立 在 你 面 前</a:t>
            </a:r>
            <a:r>
              <a:rPr lang="zh-CN" altLang="en-US" sz="48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r>
              <a:rPr lang="zh-CN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听 你 智 慧 的 话 </a:t>
            </a:r>
            <a:r>
              <a:rPr lang="zh-CN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是 有 福 的 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！</a:t>
            </a:r>
          </a:p>
          <a:p>
            <a:pPr marL="0" indent="0">
              <a:buNone/>
            </a:pPr>
            <a:r>
              <a:rPr lang="en-US" altLang="zh-CN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9 </a:t>
            </a:r>
            <a:r>
              <a:rPr lang="zh-CN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耶 和 华 ─ 你 的 神 是 应 当 称 颂 的 ！ 他 喜 悦 你 ， 使 你 坐 以 色 列 的 国 位 ； 因 为 他 永 远 爱 以 色 列 ， 所 以 立 你 作 王 ， 使 你 秉 公 行 义 。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864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B6928-E015-4665-802F-50559BB533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696" y="364959"/>
            <a:ext cx="10882745" cy="620209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zh-TW" altLang="en-US" sz="48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馬 太 福 音 </a:t>
            </a:r>
            <a:r>
              <a:rPr lang="en-US" altLang="zh-TW" sz="4800" b="1" u="sng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12:42</a:t>
            </a:r>
          </a:p>
          <a:p>
            <a:pPr>
              <a:lnSpc>
                <a:spcPct val="100000"/>
              </a:lnSpc>
            </a:pPr>
            <a:endParaRPr lang="en-US" sz="2000" b="1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4800" b="1" baseline="30000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42 </a:t>
            </a:r>
            <a:r>
              <a:rPr lang="zh-TW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当 审 判 的 时 候 ， 南 方 的 女 王 要 起 来 定 这 世 代 的 罪 ， 因 为 他 从 </a:t>
            </a:r>
            <a:endParaRPr lang="en-US" altLang="zh-TW" sz="4800" b="1" dirty="0">
              <a:solidFill>
                <a:srgbClr val="002060"/>
              </a:solidFill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地 极 而 来 </a:t>
            </a:r>
            <a:r>
              <a:rPr lang="zh-TW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， </a:t>
            </a:r>
            <a:r>
              <a:rPr lang="zh-TW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要 听 所 罗 门 的 智 </a:t>
            </a:r>
            <a:r>
              <a:rPr lang="zh-TW" altLang="en-US" sz="4800" b="1" dirty="0">
                <a:solidFill>
                  <a:srgbClr val="00206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慧 话 。 看 哪 ！ </a:t>
            </a:r>
            <a:r>
              <a:rPr lang="zh-TW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在 这 里 有 </a:t>
            </a:r>
            <a:r>
              <a:rPr lang="zh-TW" altLang="en-US" sz="4800" b="1" u="sng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一 人 比 所 罗 门 更 大</a:t>
            </a:r>
            <a:r>
              <a:rPr lang="zh-TW" altLang="en-US" sz="4800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 。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712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166</TotalTime>
  <Words>98</Words>
  <Application>Microsoft Office PowerPoint</Application>
  <PresentationFormat>Widescreen</PresentationFormat>
  <Paragraphs>39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新細明體</vt:lpstr>
      <vt:lpstr>新細明體</vt:lpstr>
      <vt:lpstr>Arial</vt:lpstr>
      <vt:lpstr>Calibri</vt:lpstr>
      <vt:lpstr>Calibri Light</vt:lpstr>
      <vt:lpstr>Office Theme</vt:lpstr>
      <vt:lpstr>聖 靈 保 惠 師 (2)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Francis Neiman</dc:creator>
  <cp:lastModifiedBy>Francis Neiman</cp:lastModifiedBy>
  <cp:revision>20</cp:revision>
  <cp:lastPrinted>2018-06-17T13:07:02Z</cp:lastPrinted>
  <dcterms:created xsi:type="dcterms:W3CDTF">2018-06-17T10:59:32Z</dcterms:created>
  <dcterms:modified xsi:type="dcterms:W3CDTF">2018-06-17T13:46:24Z</dcterms:modified>
</cp:coreProperties>
</file>