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69" r:id="rId4"/>
    <p:sldId id="258" r:id="rId5"/>
    <p:sldId id="261" r:id="rId6"/>
    <p:sldId id="271" r:id="rId7"/>
    <p:sldId id="272" r:id="rId8"/>
    <p:sldId id="262" r:id="rId9"/>
    <p:sldId id="263" r:id="rId10"/>
    <p:sldId id="264" r:id="rId11"/>
    <p:sldId id="267" r:id="rId12"/>
    <p:sldId id="268" r:id="rId13"/>
    <p:sldId id="270" r:id="rId14"/>
    <p:sldId id="265" r:id="rId15"/>
    <p:sldId id="266" r:id="rId16"/>
  </p:sldIdLst>
  <p:sldSz cx="12192000" cy="6858000"/>
  <p:notesSz cx="6858000" cy="93138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A5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7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15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9C2D7-EA5A-4E94-8301-99C72E8935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7B002D-061A-45EC-A6B1-1B23ED12BC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118C7-F7DB-4207-961A-7C2BCC6CB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130F08-A259-4427-BE15-9E317BA86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D78F6-AF72-4418-BE66-2881493E4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211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EFDCA8-40CE-47F4-8F0F-99DDD55C5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9911AC-A60D-4041-B80D-D08AF23F4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505E6-C0EA-46CD-8D8D-ED61699D8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3E4D7B-0CF2-4BA8-ADDE-19E1688F4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72FCE2-E204-4E61-9DB8-142E15F43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933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68C60-02EC-4307-A328-4346807F3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263F0-46FE-406E-9C9A-6419B17ED3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0AC15D-470C-4A66-A07D-A5344EDF6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C65EDD-B775-41B0-92FF-9B29B74FF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2C652-B8C0-4384-A861-9BC89D106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981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86E5E-1BBF-4434-9F76-553FA1452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86FABB-82A8-4CC0-80CA-B316039B66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D73F3C-A054-437B-A350-5F7F61A501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0C975B-1CB1-4E23-A3AF-1F20C2D09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3C571C-3485-4905-B620-BA319C7B7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78A032-8F1F-4477-BB87-84E24EC8D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601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8A169-8B7E-447A-843F-16F742BBF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D894B1-21D8-463C-8378-DB613DB91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8AAABB-3D34-4A70-A9B9-22D4330E25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CADB15-BAC3-4BB9-82CD-895669FB6B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6FDB1F-32A9-4CD4-8D29-9C4819CE45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874EC1-C9BE-4BFB-A2AB-FAD9FA8CB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AB492C-C67F-48D7-AAFF-3379AB24F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353FFC5-83C2-40F2-BA28-A97367867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20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F981CF-EA4C-4973-885A-D9DD30B85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522802-96BA-4573-B5CF-634E1482FD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B70A2C-4A1B-4F8C-AD9A-DCF0B8B113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7BDF0D-E05F-4C7E-9DC7-C95389D93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645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50BA4A-A640-4791-B407-2B97C7C3A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5EA70C-117B-46B8-9E36-D2833EED8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9DC0F0-858D-4762-971C-354844C9C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707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3A4882-2373-40F3-919C-3244BAD5F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638DB-84F1-423D-AC50-919C8102B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E8C9649-A21E-4FE1-968F-A9EE21ED37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B84916-9C0F-4820-BC53-8317B9B12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2868F1-BAF7-453E-BCC9-062E4D596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092193-0D2E-4D0F-AC41-C696A1804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98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ADBB9-F246-482C-998F-415D6258D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6DD33B8-CB09-477C-AC75-144655500A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B92877-1BB8-4CCA-8574-C52AD8E040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411A10-3C46-4A54-841D-6180F8CD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F07BAC-8C78-4D13-8BEA-B316F9716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18FE66-4804-4CD9-ABB5-54CFF03BD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771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DB8A7-030B-4316-ABE9-9D05CBD4D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FD8FB2-D5B8-430D-A931-3B1BE731FE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0ED06-5D8D-465F-A5FE-B53FDD953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A24752-1E63-45DF-A39E-DFA304782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E76C5-2F63-47A3-A7FF-498E28ABF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718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557580-F16A-4C3D-974D-472676B65C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87A7D5-62C3-484E-8537-58842A02A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C691A-5EE7-4D13-A3E9-179447343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601E35-A26A-4208-997D-DAF72AEEE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BC4FA-64B3-4CBE-A643-E9F9ADEA6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31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FEE157-ABBF-4C9D-A7FD-A3E55F6E6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85784-D8F5-4BA0-A586-15B34770D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D43554-1691-4AA5-B931-1A48B1849F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51493-209A-4883-98B4-C6B18BF5A987}" type="datetimeFigureOut">
              <a:rPr lang="en-US" smtClean="0"/>
              <a:t>6/9/2018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28C1B3-359A-4FE8-8A57-98A4A05432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9AE58-6F01-4C5B-9BD2-F4BFE00726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37DD0-BF06-4FF8-9045-B52E2F888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549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AADB74F-80FB-4384-9074-CF736C0DC5D8}"/>
              </a:ext>
            </a:extLst>
          </p:cNvPr>
          <p:cNvSpPr/>
          <p:nvPr/>
        </p:nvSpPr>
        <p:spPr>
          <a:xfrm>
            <a:off x="625642" y="1648326"/>
            <a:ext cx="10936705" cy="16904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A0DF94-5D52-4062-9092-19276329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625"/>
            <a:ext cx="10515600" cy="1325563"/>
          </a:xfrm>
          <a:ln w="57150"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5400" b="1" dirty="0">
                <a:latin typeface="+mj-ea"/>
              </a:rPr>
              <a:t>聖 靈 保 惠 師 </a:t>
            </a:r>
            <a:r>
              <a:rPr lang="en-US" altLang="zh-TW" sz="5400" b="1" dirty="0">
                <a:latin typeface="+mj-ea"/>
              </a:rPr>
              <a:t>(2)</a:t>
            </a:r>
            <a:endParaRPr lang="en-US" sz="5400" b="1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7141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AADB74F-80FB-4384-9074-CF736C0DC5D8}"/>
              </a:ext>
            </a:extLst>
          </p:cNvPr>
          <p:cNvSpPr/>
          <p:nvPr/>
        </p:nvSpPr>
        <p:spPr>
          <a:xfrm>
            <a:off x="627647" y="96247"/>
            <a:ext cx="10936705" cy="169043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A0DF94-5D52-4062-9092-19276329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205" y="273546"/>
            <a:ext cx="10515600" cy="1325563"/>
          </a:xfrm>
          <a:ln w="57150">
            <a:solidFill>
              <a:srgbClr val="00206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zh-TW" altLang="en-US" sz="5400" b="1" dirty="0">
                <a:latin typeface="+mj-ea"/>
              </a:rPr>
              <a:t>聖 靈 保 惠 師 </a:t>
            </a:r>
            <a:r>
              <a:rPr lang="en-US" altLang="zh-TW" sz="5400" b="1" dirty="0">
                <a:latin typeface="+mj-ea"/>
              </a:rPr>
              <a:t>(2)</a:t>
            </a:r>
            <a:endParaRPr lang="en-US" sz="5400" b="1" dirty="0">
              <a:latin typeface="+mj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818707A-FC58-4FA1-BAD5-499F75E403B6}"/>
              </a:ext>
            </a:extLst>
          </p:cNvPr>
          <p:cNvSpPr txBox="1"/>
          <p:nvPr/>
        </p:nvSpPr>
        <p:spPr>
          <a:xfrm>
            <a:off x="627647" y="1891798"/>
            <a:ext cx="2687053" cy="341632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3600" b="1" u="sng" dirty="0">
                <a:latin typeface="+mj-ea"/>
              </a:rPr>
              <a:t>保 惠 師</a:t>
            </a:r>
            <a:endParaRPr lang="en-US" altLang="zh-TW" sz="3600" b="1" u="sng" dirty="0">
              <a:latin typeface="+mj-ea"/>
            </a:endParaRPr>
          </a:p>
          <a:p>
            <a:r>
              <a:rPr lang="en-US" sz="3600" b="1" dirty="0">
                <a:latin typeface="+mj-ea"/>
              </a:rPr>
              <a:t>Helper</a:t>
            </a:r>
          </a:p>
          <a:p>
            <a:r>
              <a:rPr lang="en-US" sz="3600" b="1" dirty="0">
                <a:latin typeface="+mj-ea"/>
              </a:rPr>
              <a:t>Along side</a:t>
            </a:r>
          </a:p>
          <a:p>
            <a:r>
              <a:rPr lang="en-US" sz="3600" b="1" dirty="0">
                <a:latin typeface="+mj-ea"/>
              </a:rPr>
              <a:t>Advocate</a:t>
            </a:r>
          </a:p>
          <a:p>
            <a:r>
              <a:rPr lang="en-US" sz="3600" b="1" dirty="0">
                <a:latin typeface="+mj-ea"/>
              </a:rPr>
              <a:t>Intercessor</a:t>
            </a:r>
          </a:p>
          <a:p>
            <a:r>
              <a:rPr lang="en-US" sz="3600" b="1" dirty="0">
                <a:latin typeface="+mj-ea"/>
              </a:rPr>
              <a:t>Comforter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2F0F4CB-6113-40C1-8BF7-16FE2A78BCD7}"/>
              </a:ext>
            </a:extLst>
          </p:cNvPr>
          <p:cNvSpPr txBox="1"/>
          <p:nvPr/>
        </p:nvSpPr>
        <p:spPr>
          <a:xfrm>
            <a:off x="3493167" y="1888623"/>
            <a:ext cx="4501817" cy="452431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/>
              <a:t>Holy Spirit</a:t>
            </a:r>
          </a:p>
          <a:p>
            <a:r>
              <a:rPr lang="en-US" sz="3200" b="1" dirty="0"/>
              <a:t>Spirit of God	</a:t>
            </a:r>
          </a:p>
          <a:p>
            <a:r>
              <a:rPr lang="en-US" sz="3200" b="1" dirty="0"/>
              <a:t>Spirit of the Living God</a:t>
            </a:r>
          </a:p>
          <a:p>
            <a:r>
              <a:rPr lang="en-US" sz="3200" b="1" dirty="0"/>
              <a:t>Eternal Spirit </a:t>
            </a:r>
          </a:p>
          <a:p>
            <a:r>
              <a:rPr lang="en-US" sz="3200" b="1" dirty="0"/>
              <a:t>Spirit of your Father</a:t>
            </a:r>
          </a:p>
          <a:p>
            <a:r>
              <a:rPr lang="en-US" sz="3200" b="1" dirty="0"/>
              <a:t>Spirit of His Son</a:t>
            </a:r>
          </a:p>
          <a:p>
            <a:r>
              <a:rPr lang="en-US" sz="3200" b="1" dirty="0"/>
              <a:t>Spirit of Jesus</a:t>
            </a:r>
          </a:p>
          <a:p>
            <a:r>
              <a:rPr lang="en-US" sz="3200" b="1" dirty="0"/>
              <a:t>Spirit of Christ</a:t>
            </a:r>
          </a:p>
          <a:p>
            <a:r>
              <a:rPr lang="en-US" sz="3200" b="1" dirty="0"/>
              <a:t>Spirit of Jesus Christ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5E0C8E-397D-4A2D-B3D8-6CEEB2B2FBC1}"/>
              </a:ext>
            </a:extLst>
          </p:cNvPr>
          <p:cNvSpPr txBox="1"/>
          <p:nvPr/>
        </p:nvSpPr>
        <p:spPr>
          <a:xfrm>
            <a:off x="8173451" y="1888623"/>
            <a:ext cx="3390901" cy="2554545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Spirit of Grace</a:t>
            </a:r>
            <a:endParaRPr lang="en-US" sz="3200" dirty="0"/>
          </a:p>
          <a:p>
            <a:r>
              <a:rPr lang="en-US" sz="3200" b="1" dirty="0">
                <a:solidFill>
                  <a:schemeClr val="bg1"/>
                </a:solidFill>
              </a:rPr>
              <a:t>Spirit of Truth</a:t>
            </a:r>
          </a:p>
          <a:p>
            <a:pPr lvl="0"/>
            <a:r>
              <a:rPr lang="en-US" sz="3200" b="1" dirty="0">
                <a:solidFill>
                  <a:schemeClr val="bg1"/>
                </a:solidFill>
              </a:rPr>
              <a:t>Spirit of Life</a:t>
            </a:r>
          </a:p>
          <a:p>
            <a:pPr lvl="0"/>
            <a:r>
              <a:rPr lang="en-US" sz="3200" b="1" dirty="0">
                <a:solidFill>
                  <a:schemeClr val="bg1"/>
                </a:solidFill>
              </a:rPr>
              <a:t>Spirit of Holiness</a:t>
            </a:r>
          </a:p>
          <a:p>
            <a:pPr lvl="0"/>
            <a:r>
              <a:rPr lang="en-US" sz="3200" b="1" dirty="0">
                <a:solidFill>
                  <a:schemeClr val="bg1"/>
                </a:solidFill>
              </a:rPr>
              <a:t>Spirit of Glory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3DBAA9D-14C5-41DA-A7DB-89D42417BFBA}"/>
              </a:ext>
            </a:extLst>
          </p:cNvPr>
          <p:cNvSpPr/>
          <p:nvPr/>
        </p:nvSpPr>
        <p:spPr>
          <a:xfrm>
            <a:off x="8173451" y="4547937"/>
            <a:ext cx="3390901" cy="186500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/>
              <a:t>Rivers  Brooks Spring Well Water</a:t>
            </a:r>
          </a:p>
          <a:p>
            <a:r>
              <a:rPr lang="en-US" sz="3200" b="1" dirty="0"/>
              <a:t>Rain  Wind  Fire</a:t>
            </a:r>
          </a:p>
          <a:p>
            <a:r>
              <a:rPr lang="en-US" sz="3200" b="1" dirty="0"/>
              <a:t>Wine  Oil  </a:t>
            </a:r>
          </a:p>
        </p:txBody>
      </p:sp>
    </p:spTree>
    <p:extLst>
      <p:ext uri="{BB962C8B-B14F-4D97-AF65-F5344CB8AC3E}">
        <p14:creationId xmlns:p14="http://schemas.microsoft.com/office/powerpoint/2010/main" val="32569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BE928-87D9-4EEA-9AD0-AF0E238065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60334"/>
            <a:ext cx="9144000" cy="1067384"/>
          </a:xfrm>
        </p:spPr>
        <p:txBody>
          <a:bodyPr>
            <a:normAutofit/>
          </a:bodyPr>
          <a:lstStyle/>
          <a:p>
            <a:r>
              <a:rPr lang="zh-TW" altLang="en-US" b="1" u="sng" dirty="0">
                <a:solidFill>
                  <a:srgbClr val="002060"/>
                </a:solidFill>
              </a:rPr>
              <a:t>神</a:t>
            </a:r>
            <a:r>
              <a:rPr lang="zh-TW" altLang="en-US" b="1" u="sng" dirty="0">
                <a:solidFill>
                  <a:srgbClr val="002060"/>
                </a:solidFill>
                <a:latin typeface="arial" panose="020B0604020202020204" pitchFamily="34" charset="0"/>
              </a:rPr>
              <a:t>永恆的</a:t>
            </a:r>
            <a:r>
              <a:rPr lang="zh-TW" altLang="en-US" b="1" u="sng" dirty="0">
                <a:solidFill>
                  <a:srgbClr val="002060"/>
                </a:solidFill>
              </a:rPr>
              <a:t>旨意</a:t>
            </a:r>
            <a:endParaRPr lang="en-US" b="1" u="sng" dirty="0">
              <a:solidFill>
                <a:srgbClr val="00206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2E2A5E4-2F15-4712-B9E5-B307123E7E0C}"/>
              </a:ext>
            </a:extLst>
          </p:cNvPr>
          <p:cNvSpPr/>
          <p:nvPr/>
        </p:nvSpPr>
        <p:spPr>
          <a:xfrm>
            <a:off x="2661405" y="1737662"/>
            <a:ext cx="6869188" cy="1569660"/>
          </a:xfrm>
          <a:prstGeom prst="rect">
            <a:avLst/>
          </a:prstGeom>
          <a:ln w="38100">
            <a:solidFill>
              <a:srgbClr val="00B050"/>
            </a:solidFill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zh-TW" altLang="en-US" sz="4800" b="1" dirty="0">
                <a:solidFill>
                  <a:srgbClr val="002060"/>
                </a:solidFill>
              </a:rPr>
              <a:t>三位一體的神 </a:t>
            </a:r>
            <a:r>
              <a:rPr lang="en-US" altLang="zh-TW" sz="4800" b="1" dirty="0">
                <a:solidFill>
                  <a:srgbClr val="002060"/>
                </a:solidFill>
              </a:rPr>
              <a:t>- </a:t>
            </a:r>
            <a:r>
              <a:rPr lang="zh-TW" altLang="en-US" sz="4800" b="1" dirty="0">
                <a:solidFill>
                  <a:srgbClr val="002060"/>
                </a:solidFill>
                <a:latin typeface="arial" panose="020B0604020202020204" pitchFamily="34" charset="0"/>
              </a:rPr>
              <a:t>會議  </a:t>
            </a:r>
            <a:endParaRPr lang="en-US" altLang="zh-TW" sz="4800" b="1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pPr algn="ctr"/>
            <a:r>
              <a:rPr lang="en-US" altLang="zh-TW" sz="4800" dirty="0">
                <a:solidFill>
                  <a:srgbClr val="002060"/>
                </a:solidFill>
                <a:latin typeface="arial" panose="020B0604020202020204" pitchFamily="34" charset="0"/>
              </a:rPr>
              <a:t>Counsel of the Godhead</a:t>
            </a:r>
            <a:endParaRPr lang="en-US" sz="4800" dirty="0">
              <a:solidFill>
                <a:srgbClr val="00206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69A9F7-6330-49EA-AEFA-25C7257EB64A}"/>
              </a:ext>
            </a:extLst>
          </p:cNvPr>
          <p:cNvSpPr/>
          <p:nvPr/>
        </p:nvSpPr>
        <p:spPr>
          <a:xfrm>
            <a:off x="132668" y="3550678"/>
            <a:ext cx="11926663" cy="3046988"/>
          </a:xfrm>
          <a:prstGeom prst="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chemeClr val="bg1"/>
                </a:solidFill>
                <a:latin typeface="Helvetica Neue"/>
              </a:rPr>
              <a:t>所 預 定 的 旨 意  </a:t>
            </a:r>
            <a:r>
              <a:rPr lang="en-US" altLang="zh-TW" sz="4000" dirty="0">
                <a:solidFill>
                  <a:schemeClr val="bg1"/>
                </a:solidFill>
                <a:latin typeface="Helvetica Neue"/>
              </a:rPr>
              <a:t>Predestined Eternal Purpose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chemeClr val="bg1"/>
                </a:solidFill>
              </a:rPr>
              <a:t>計劃， 策略 ，藍圖  </a:t>
            </a:r>
            <a:r>
              <a:rPr lang="en-US" altLang="zh-TW" sz="4000" dirty="0">
                <a:solidFill>
                  <a:schemeClr val="bg1"/>
                </a:solidFill>
              </a:rPr>
              <a:t>Plan, Strategy, Blueprint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chemeClr val="bg1"/>
                </a:solidFill>
              </a:rPr>
              <a:t>執行</a:t>
            </a:r>
            <a:r>
              <a:rPr lang="zh-TW" altLang="en-US" sz="4000" b="1" dirty="0">
                <a:solidFill>
                  <a:schemeClr val="bg1"/>
                </a:solidFill>
              </a:rPr>
              <a:t>  </a:t>
            </a:r>
            <a:r>
              <a:rPr lang="en-US" altLang="zh-TW" sz="4000" dirty="0">
                <a:solidFill>
                  <a:schemeClr val="bg1"/>
                </a:solidFill>
              </a:rPr>
              <a:t>Execution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chemeClr val="bg1"/>
                </a:solidFill>
              </a:rPr>
              <a:t>完成</a:t>
            </a:r>
            <a:r>
              <a:rPr lang="zh-TW" altLang="en-US" sz="4000" b="1" dirty="0">
                <a:solidFill>
                  <a:schemeClr val="bg1"/>
                </a:solidFill>
              </a:rPr>
              <a:t>  </a:t>
            </a:r>
            <a:r>
              <a:rPr lang="en-US" altLang="zh-TW" sz="4000" dirty="0">
                <a:solidFill>
                  <a:schemeClr val="bg1"/>
                </a:solidFill>
              </a:rPr>
              <a:t>Completion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574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500" y="17498"/>
            <a:ext cx="12073466" cy="3860788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737A6F-39EC-4678-B796-F88C9414403E}"/>
              </a:ext>
            </a:extLst>
          </p:cNvPr>
          <p:cNvSpPr/>
          <p:nvPr/>
        </p:nvSpPr>
        <p:spPr>
          <a:xfrm>
            <a:off x="452141" y="1370042"/>
            <a:ext cx="10905067" cy="11557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schemeClr val="bg1"/>
                </a:solidFill>
              </a:rPr>
              <a:t>耶 穌 如 何 ， 我 們 在 這 世 上 也 如 何</a:t>
            </a:r>
            <a:r>
              <a:rPr lang="zh-TW" altLang="en-US" sz="4400" dirty="0">
                <a:solidFill>
                  <a:schemeClr val="bg1"/>
                </a:solidFill>
              </a:rPr>
              <a:t>  </a:t>
            </a:r>
            <a:r>
              <a:rPr lang="zh-TW" altLang="en-US" dirty="0"/>
              <a:t>約 翰 一 書 </a:t>
            </a:r>
            <a:r>
              <a:rPr lang="en-US" altLang="zh-TW" dirty="0"/>
              <a:t>4:17b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26BBEF4-76E3-4284-99E9-13721FAEEF08}"/>
              </a:ext>
            </a:extLst>
          </p:cNvPr>
          <p:cNvSpPr/>
          <p:nvPr/>
        </p:nvSpPr>
        <p:spPr>
          <a:xfrm>
            <a:off x="118533" y="1306558"/>
            <a:ext cx="11333635" cy="13081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079C3DE-C80C-4231-B771-77D3696D13C6}"/>
              </a:ext>
            </a:extLst>
          </p:cNvPr>
          <p:cNvGrpSpPr/>
          <p:nvPr/>
        </p:nvGrpSpPr>
        <p:grpSpPr>
          <a:xfrm>
            <a:off x="143039" y="1332790"/>
            <a:ext cx="2758651" cy="2071274"/>
            <a:chOff x="104457" y="1944810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4619279C-A1F6-4D29-9DC9-60B0B3BF301A}"/>
                </a:ext>
              </a:extLst>
            </p:cNvPr>
            <p:cNvSpPr/>
            <p:nvPr/>
          </p:nvSpPr>
          <p:spPr>
            <a:xfrm>
              <a:off x="104457" y="1944810"/>
              <a:ext cx="2722748" cy="2468879"/>
            </a:xfrm>
            <a:prstGeom prst="roundRect">
              <a:avLst/>
            </a:prstGeom>
            <a:solidFill>
              <a:srgbClr val="00B05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00CC8036-B340-42BF-8DE0-F110B9E26A67}"/>
                </a:ext>
              </a:extLst>
            </p:cNvPr>
            <p:cNvSpPr txBox="1"/>
            <p:nvPr/>
          </p:nvSpPr>
          <p:spPr>
            <a:xfrm>
              <a:off x="211566" y="2065330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1</a:t>
              </a:r>
              <a:r>
                <a:rPr lang="zh-TW" altLang="en-US" sz="4700" b="1" i="0" u="none" kern="1200" dirty="0"/>
                <a:t>從聖靈   生的</a:t>
              </a:r>
              <a:endParaRPr lang="en-US" sz="4700" b="1" kern="1200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2948156" y="1332790"/>
            <a:ext cx="2588322" cy="2122071"/>
            <a:chOff x="2988034" y="1902469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019957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592164" y="1311632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11246B3-F038-4A39-91DE-10DF6D575259}"/>
              </a:ext>
            </a:extLst>
          </p:cNvPr>
          <p:cNvGrpSpPr/>
          <p:nvPr/>
        </p:nvGrpSpPr>
        <p:grpSpPr>
          <a:xfrm>
            <a:off x="8359551" y="1311632"/>
            <a:ext cx="2722748" cy="2122071"/>
            <a:chOff x="8958398" y="2037961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D887F3E-2867-471E-9A12-8AE06776C2E0}"/>
                </a:ext>
              </a:extLst>
            </p:cNvPr>
            <p:cNvSpPr/>
            <p:nvPr/>
          </p:nvSpPr>
          <p:spPr>
            <a:xfrm>
              <a:off x="8958398" y="2037961"/>
              <a:ext cx="2722748" cy="2468879"/>
            </a:xfrm>
            <a:prstGeom prst="roundRect">
              <a:avLst/>
            </a:prstGeom>
            <a:solidFill>
              <a:srgbClr val="00B0F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4">
              <a:extLst>
                <a:ext uri="{FF2B5EF4-FFF2-40B4-BE49-F238E27FC236}">
                  <a16:creationId xmlns:a16="http://schemas.microsoft.com/office/drawing/2014/main" id="{5BAE19AE-5CA2-4902-9AF0-D16FC98DA84D}"/>
                </a:ext>
              </a:extLst>
            </p:cNvPr>
            <p:cNvSpPr txBox="1"/>
            <p:nvPr/>
          </p:nvSpPr>
          <p:spPr>
            <a:xfrm>
              <a:off x="9078919" y="2158481"/>
              <a:ext cx="2426194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lvl="0" algn="ctr" defTabSz="1955800"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400" b="1" i="0" u="none" kern="1200" dirty="0"/>
                <a:t>4</a:t>
              </a:r>
              <a:r>
                <a:rPr lang="zh-TW" altLang="en-US" sz="4400" b="1" i="0" u="none" kern="1200" dirty="0"/>
                <a:t>滿有  聖靈    </a:t>
              </a:r>
              <a:r>
                <a:rPr lang="zh-TW" altLang="en-US" sz="4400" b="1" dirty="0"/>
                <a:t>的能</a:t>
              </a:r>
              <a:r>
                <a:rPr lang="zh-TW" altLang="en-US" sz="4400" b="1" i="0" u="none" kern="1200" dirty="0"/>
                <a:t>力</a:t>
              </a:r>
              <a:endParaRPr lang="en-US" sz="4400" b="1" kern="1200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15AF7E79-6023-4336-8799-7EDBFDC0004B}"/>
              </a:ext>
            </a:extLst>
          </p:cNvPr>
          <p:cNvSpPr txBox="1"/>
          <p:nvPr/>
        </p:nvSpPr>
        <p:spPr>
          <a:xfrm>
            <a:off x="323384" y="3891050"/>
            <a:ext cx="10905067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000" u="sng" dirty="0">
                <a:solidFill>
                  <a:srgbClr val="002060"/>
                </a:solidFill>
              </a:rPr>
              <a:t>路 加 福 音 </a:t>
            </a:r>
            <a:r>
              <a:rPr lang="en-US" altLang="zh-TW" sz="4000" u="sng" dirty="0">
                <a:solidFill>
                  <a:srgbClr val="002060"/>
                </a:solidFill>
              </a:rPr>
              <a:t>1:35 </a:t>
            </a:r>
          </a:p>
          <a:p>
            <a:r>
              <a:rPr lang="zh-TW" altLang="en-US" sz="4800" b="1" dirty="0">
                <a:solidFill>
                  <a:srgbClr val="002060"/>
                </a:solidFill>
              </a:rPr>
              <a:t>天 使 回 答 說 ： </a:t>
            </a:r>
            <a:r>
              <a:rPr lang="zh-TW" altLang="en-US" sz="4800" b="1" u="sng" dirty="0">
                <a:solidFill>
                  <a:srgbClr val="FF0000"/>
                </a:solidFill>
              </a:rPr>
              <a:t>聖 靈 要 臨 到 你 身 上 </a:t>
            </a:r>
            <a:r>
              <a:rPr lang="zh-TW" altLang="en-US" sz="4800" b="1" dirty="0">
                <a:solidFill>
                  <a:srgbClr val="002060"/>
                </a:solidFill>
              </a:rPr>
              <a:t>， 至 高 者 的 能 力 要 蔭 庇 你 ， 因 此 所 要 生 的 聖 者 必 稱 為 神 的 兒 子</a:t>
            </a:r>
            <a:r>
              <a:rPr lang="en-US" sz="4800" dirty="0">
                <a:solidFill>
                  <a:srgbClr val="002060"/>
                </a:solidFill>
              </a:rPr>
              <a:t>。</a:t>
            </a:r>
            <a:endParaRPr lang="zh-TW" altLang="en-US" sz="4800" b="1" dirty="0">
              <a:solidFill>
                <a:srgbClr val="002060"/>
              </a:solidFill>
            </a:endParaRPr>
          </a:p>
          <a:p>
            <a:endParaRPr lang="en-US" sz="4000" b="1" dirty="0"/>
          </a:p>
          <a:p>
            <a:endParaRPr 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B0EB67-9A06-4F6C-857A-57A7776F0B47}"/>
              </a:ext>
            </a:extLst>
          </p:cNvPr>
          <p:cNvSpPr txBox="1"/>
          <p:nvPr/>
        </p:nvSpPr>
        <p:spPr>
          <a:xfrm>
            <a:off x="118533" y="203200"/>
            <a:ext cx="11067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002060"/>
                </a:solidFill>
              </a:rPr>
              <a:t>我 們 若 是 靠 聖 靈 得 生 ， 就 當 靠 聖 靈 行 事 </a:t>
            </a:r>
            <a:r>
              <a:rPr lang="zh-TW" altLang="en-US" sz="3200" dirty="0">
                <a:solidFill>
                  <a:srgbClr val="002060"/>
                </a:solidFill>
              </a:rPr>
              <a:t>   </a:t>
            </a:r>
            <a:r>
              <a:rPr lang="zh-TW" altLang="en-US" sz="2000" b="1" dirty="0"/>
              <a:t>約 翰 一 書 </a:t>
            </a:r>
            <a:r>
              <a:rPr lang="en-US" altLang="zh-TW" sz="2000" b="1" dirty="0"/>
              <a:t>4:17</a:t>
            </a:r>
            <a:endParaRPr lang="en-US" sz="2000" b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81578D-4660-46E8-ACF8-7EFFCEE072DA}"/>
              </a:ext>
            </a:extLst>
          </p:cNvPr>
          <p:cNvSpPr/>
          <p:nvPr/>
        </p:nvSpPr>
        <p:spPr>
          <a:xfrm>
            <a:off x="70406" y="3940404"/>
            <a:ext cx="12073466" cy="286221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4000" u="sng" dirty="0">
                <a:solidFill>
                  <a:srgbClr val="002060"/>
                </a:solidFill>
              </a:rPr>
              <a:t>約 翰 福 音 </a:t>
            </a:r>
            <a:r>
              <a:rPr lang="en-US" altLang="zh-TW" sz="4000" u="sng" dirty="0">
                <a:solidFill>
                  <a:srgbClr val="002060"/>
                </a:solidFill>
              </a:rPr>
              <a:t>3:5 </a:t>
            </a:r>
          </a:p>
          <a:p>
            <a:r>
              <a:rPr lang="zh-TW" altLang="en-US" sz="4800" b="1" dirty="0">
                <a:solidFill>
                  <a:srgbClr val="002060"/>
                </a:solidFill>
              </a:rPr>
              <a:t>耶 穌 說 ： 「 我 實 實 在 在 的 告 訴 你 ， </a:t>
            </a:r>
            <a:endParaRPr lang="en-US" altLang="zh-TW" sz="4800" b="1" dirty="0">
              <a:solidFill>
                <a:srgbClr val="002060"/>
              </a:solidFill>
            </a:endParaRPr>
          </a:p>
          <a:p>
            <a:r>
              <a:rPr lang="zh-TW" altLang="en-US" sz="4800" b="1" dirty="0">
                <a:solidFill>
                  <a:srgbClr val="002060"/>
                </a:solidFill>
              </a:rPr>
              <a:t>人 若 不 是 </a:t>
            </a:r>
            <a:r>
              <a:rPr lang="zh-TW" altLang="en-US" sz="4800" b="1" u="sng" dirty="0">
                <a:solidFill>
                  <a:srgbClr val="FF0000"/>
                </a:solidFill>
              </a:rPr>
              <a:t>從</a:t>
            </a:r>
            <a:r>
              <a:rPr lang="zh-TW" altLang="en-US" sz="4800" b="1" dirty="0">
                <a:solidFill>
                  <a:srgbClr val="002060"/>
                </a:solidFill>
              </a:rPr>
              <a:t> 水 和 </a:t>
            </a:r>
            <a:r>
              <a:rPr lang="zh-TW" altLang="en-US" sz="4800" b="1" u="sng" dirty="0">
                <a:solidFill>
                  <a:srgbClr val="FF0000"/>
                </a:solidFill>
              </a:rPr>
              <a:t>聖 靈 生 的 </a:t>
            </a:r>
            <a:r>
              <a:rPr lang="zh-TW" altLang="en-US" sz="4800" b="1" dirty="0">
                <a:solidFill>
                  <a:srgbClr val="002060"/>
                </a:solidFill>
              </a:rPr>
              <a:t>，就 不 能 進 神 的 國 。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A834349-CE56-4A5E-95C9-B985B597AAD3}"/>
              </a:ext>
            </a:extLst>
          </p:cNvPr>
          <p:cNvSpPr/>
          <p:nvPr/>
        </p:nvSpPr>
        <p:spPr>
          <a:xfrm>
            <a:off x="29856" y="3942145"/>
            <a:ext cx="12067671" cy="279417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140C9D3-519B-4B8D-B024-9E547B61D18D}"/>
              </a:ext>
            </a:extLst>
          </p:cNvPr>
          <p:cNvSpPr/>
          <p:nvPr/>
        </p:nvSpPr>
        <p:spPr>
          <a:xfrm>
            <a:off x="61274" y="3964394"/>
            <a:ext cx="12191999" cy="289360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4000" b="1" u="sng" dirty="0">
                <a:solidFill>
                  <a:srgbClr val="002060"/>
                </a:solidFill>
              </a:rPr>
              <a:t>馬 可 福 音 </a:t>
            </a:r>
            <a:r>
              <a:rPr lang="en-US" altLang="zh-TW" sz="4000" b="1" u="sng" dirty="0">
                <a:solidFill>
                  <a:srgbClr val="002060"/>
                </a:solidFill>
              </a:rPr>
              <a:t>1:10</a:t>
            </a:r>
          </a:p>
          <a:p>
            <a:endParaRPr lang="en-US" sz="1100" b="1" u="sng" dirty="0">
              <a:solidFill>
                <a:srgbClr val="002060"/>
              </a:solidFill>
            </a:endParaRPr>
          </a:p>
          <a:p>
            <a:r>
              <a:rPr lang="zh-TW" altLang="en-US" sz="4800" b="1" dirty="0">
                <a:solidFill>
                  <a:srgbClr val="002060"/>
                </a:solidFill>
              </a:rPr>
              <a:t>他 從 水 裡 一 上 來 ， 就 看 見 天 裂 開 了 ， </a:t>
            </a:r>
            <a:r>
              <a:rPr lang="zh-TW" altLang="en-US" sz="4800" b="1" u="sng" dirty="0">
                <a:solidFill>
                  <a:srgbClr val="FF0000"/>
                </a:solidFill>
              </a:rPr>
              <a:t>聖 靈 </a:t>
            </a:r>
            <a:r>
              <a:rPr lang="zh-TW" altLang="en-US" sz="4800" b="1" dirty="0">
                <a:solidFill>
                  <a:srgbClr val="002060"/>
                </a:solidFill>
              </a:rPr>
              <a:t>彷 彿 鴿 子 ， </a:t>
            </a:r>
            <a:r>
              <a:rPr lang="zh-TW" altLang="en-US" sz="4800" b="1" u="sng" dirty="0">
                <a:solidFill>
                  <a:srgbClr val="FF0000"/>
                </a:solidFill>
              </a:rPr>
              <a:t>降 在 他 身 上 </a:t>
            </a:r>
            <a:r>
              <a:rPr lang="zh-TW" altLang="en-US" sz="4800" b="1" dirty="0">
                <a:solidFill>
                  <a:srgbClr val="002060"/>
                </a:solidFill>
              </a:rPr>
              <a:t>。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C48C752-EB67-4A60-B73C-58C52B3E8B8F}"/>
              </a:ext>
            </a:extLst>
          </p:cNvPr>
          <p:cNvSpPr/>
          <p:nvPr/>
        </p:nvSpPr>
        <p:spPr>
          <a:xfrm>
            <a:off x="57705" y="4085450"/>
            <a:ext cx="12098867" cy="252759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1100" b="1" dirty="0">
              <a:solidFill>
                <a:srgbClr val="002060"/>
              </a:solidFill>
            </a:endParaRPr>
          </a:p>
          <a:p>
            <a:r>
              <a:rPr lang="zh-TW" altLang="en-US" sz="4400" b="1" dirty="0">
                <a:solidFill>
                  <a:srgbClr val="002060"/>
                </a:solidFill>
              </a:rPr>
              <a:t>他 們 就 </a:t>
            </a:r>
            <a:r>
              <a:rPr lang="zh-TW" altLang="en-US" sz="4400" b="1" dirty="0">
                <a:solidFill>
                  <a:srgbClr val="FF0000"/>
                </a:solidFill>
              </a:rPr>
              <a:t>都 被 聖 靈 充 滿  </a:t>
            </a:r>
            <a:r>
              <a:rPr lang="en-US" altLang="zh-TW" sz="4400" b="1" dirty="0">
                <a:solidFill>
                  <a:srgbClr val="002060"/>
                </a:solidFill>
              </a:rPr>
              <a:t>. . .</a:t>
            </a:r>
            <a:r>
              <a:rPr lang="zh-TW" altLang="en-US" sz="4400" b="1" dirty="0">
                <a:solidFill>
                  <a:srgbClr val="002060"/>
                </a:solidFill>
              </a:rPr>
              <a:t>。  </a:t>
            </a:r>
            <a:r>
              <a:rPr lang="zh-TW" altLang="en-US" sz="2800" dirty="0">
                <a:solidFill>
                  <a:srgbClr val="002060"/>
                </a:solidFill>
              </a:rPr>
              <a:t>使 徒 行 傳 </a:t>
            </a:r>
            <a:r>
              <a:rPr lang="en-US" altLang="zh-TW" sz="2800" dirty="0">
                <a:solidFill>
                  <a:srgbClr val="002060"/>
                </a:solidFill>
              </a:rPr>
              <a:t>2:4; 4:31</a:t>
            </a:r>
            <a:endParaRPr lang="zh-TW" altLang="en-US" sz="2800" dirty="0">
              <a:solidFill>
                <a:srgbClr val="002060"/>
              </a:solidFill>
            </a:endParaRPr>
          </a:p>
          <a:p>
            <a:endParaRPr lang="en-US" altLang="zh-TW" sz="4800" b="1" dirty="0">
              <a:solidFill>
                <a:srgbClr val="002060"/>
              </a:solidFill>
            </a:endParaRPr>
          </a:p>
          <a:p>
            <a:r>
              <a:rPr lang="zh-TW" altLang="en-US" sz="4400" b="1" dirty="0">
                <a:solidFill>
                  <a:srgbClr val="002060"/>
                </a:solidFill>
              </a:rPr>
              <a:t>不 要 醉 酒  </a:t>
            </a:r>
            <a:r>
              <a:rPr lang="en-US" altLang="zh-TW" sz="4400" b="1" dirty="0">
                <a:solidFill>
                  <a:srgbClr val="002060"/>
                </a:solidFill>
              </a:rPr>
              <a:t>. . . </a:t>
            </a:r>
            <a:r>
              <a:rPr lang="zh-TW" altLang="en-US" sz="4400" b="1" dirty="0">
                <a:solidFill>
                  <a:srgbClr val="002060"/>
                </a:solidFill>
              </a:rPr>
              <a:t>乃 </a:t>
            </a:r>
            <a:r>
              <a:rPr lang="zh-TW" altLang="en-US" sz="4400" b="1" u="sng" dirty="0">
                <a:solidFill>
                  <a:srgbClr val="FF0000"/>
                </a:solidFill>
              </a:rPr>
              <a:t>要 被 聖 靈 充 滿 </a:t>
            </a:r>
            <a:r>
              <a:rPr lang="zh-TW" altLang="en-US" sz="4400" b="1" dirty="0">
                <a:solidFill>
                  <a:srgbClr val="002060"/>
                </a:solidFill>
              </a:rPr>
              <a:t>。</a:t>
            </a:r>
            <a:r>
              <a:rPr lang="zh-TW" altLang="en-US" sz="2800" dirty="0">
                <a:solidFill>
                  <a:srgbClr val="002060"/>
                </a:solidFill>
              </a:rPr>
              <a:t>以弗所書</a:t>
            </a:r>
            <a:r>
              <a:rPr lang="en-US" altLang="zh-TW" sz="2800" dirty="0">
                <a:solidFill>
                  <a:srgbClr val="002060"/>
                </a:solidFill>
              </a:rPr>
              <a:t>5:18</a:t>
            </a:r>
          </a:p>
          <a:p>
            <a:endParaRPr lang="zh-TW" altLang="en-US" sz="4800" b="1" dirty="0">
              <a:solidFill>
                <a:srgbClr val="002060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2DEED7E-64EF-439E-A1BD-4BDDCE8F6A79}"/>
              </a:ext>
            </a:extLst>
          </p:cNvPr>
          <p:cNvSpPr/>
          <p:nvPr/>
        </p:nvSpPr>
        <p:spPr>
          <a:xfrm>
            <a:off x="57705" y="3959610"/>
            <a:ext cx="12039600" cy="281969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zh-TW" altLang="en-US" sz="4800" b="1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2C989BE-8168-4476-B4CD-A54F663585C9}"/>
              </a:ext>
            </a:extLst>
          </p:cNvPr>
          <p:cNvSpPr/>
          <p:nvPr/>
        </p:nvSpPr>
        <p:spPr>
          <a:xfrm>
            <a:off x="119349" y="3927938"/>
            <a:ext cx="11954934" cy="2717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zh-TW" altLang="en-US" sz="3600" b="1" u="sng" dirty="0">
                <a:solidFill>
                  <a:srgbClr val="002060"/>
                </a:solidFill>
              </a:rPr>
              <a:t>路 加 福 音 </a:t>
            </a:r>
            <a:r>
              <a:rPr lang="en-US" altLang="zh-TW" sz="3600" b="1" u="sng" dirty="0">
                <a:solidFill>
                  <a:srgbClr val="002060"/>
                </a:solidFill>
              </a:rPr>
              <a:t>4:1 </a:t>
            </a:r>
          </a:p>
          <a:p>
            <a:pPr lvl="0"/>
            <a:r>
              <a:rPr lang="zh-TW" altLang="en-US" sz="4800" b="1" dirty="0">
                <a:solidFill>
                  <a:srgbClr val="FF0000"/>
                </a:solidFill>
              </a:rPr>
              <a:t>耶 穌 </a:t>
            </a:r>
            <a:r>
              <a:rPr lang="zh-TW" altLang="en-US" sz="4800" b="1" u="sng" dirty="0">
                <a:solidFill>
                  <a:srgbClr val="FF0000"/>
                </a:solidFill>
              </a:rPr>
              <a:t>被 聖 靈 充 滿 </a:t>
            </a:r>
            <a:r>
              <a:rPr lang="zh-TW" altLang="en-US" sz="4800" b="1" dirty="0">
                <a:solidFill>
                  <a:srgbClr val="002060"/>
                </a:solidFill>
              </a:rPr>
              <a:t>， 從 約 但 河 回 來 ， </a:t>
            </a:r>
            <a:endParaRPr lang="en-US" altLang="zh-TW" sz="4800" b="1" dirty="0">
              <a:solidFill>
                <a:srgbClr val="002060"/>
              </a:solidFill>
            </a:endParaRPr>
          </a:p>
          <a:p>
            <a:pPr lvl="0"/>
            <a:r>
              <a:rPr lang="zh-TW" altLang="en-US" sz="4800" b="1" u="sng" dirty="0">
                <a:solidFill>
                  <a:srgbClr val="FF0000"/>
                </a:solidFill>
              </a:rPr>
              <a:t>聖 靈</a:t>
            </a:r>
            <a:r>
              <a:rPr lang="zh-TW" altLang="en-US" sz="4800" b="1" dirty="0">
                <a:solidFill>
                  <a:prstClr val="black"/>
                </a:solidFill>
              </a:rPr>
              <a:t> </a:t>
            </a:r>
            <a:r>
              <a:rPr lang="zh-TW" altLang="en-US" sz="4800" b="1" dirty="0">
                <a:solidFill>
                  <a:srgbClr val="002060"/>
                </a:solidFill>
              </a:rPr>
              <a:t>將 他 引 到 曠 野 ， </a:t>
            </a:r>
            <a:r>
              <a:rPr lang="zh-TW" altLang="en-US" sz="4800" b="1" dirty="0">
                <a:solidFill>
                  <a:srgbClr val="FF0000"/>
                </a:solidFill>
              </a:rPr>
              <a:t>四 十 天 受 魔 鬼 的 試 探 </a:t>
            </a:r>
            <a:r>
              <a:rPr lang="zh-TW" altLang="en-US" sz="4800" b="1" dirty="0">
                <a:solidFill>
                  <a:prstClr val="black"/>
                </a:solidFill>
              </a:rPr>
              <a:t>。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9171397-163E-4670-8B29-EF3B23F18515}"/>
              </a:ext>
            </a:extLst>
          </p:cNvPr>
          <p:cNvSpPr/>
          <p:nvPr/>
        </p:nvSpPr>
        <p:spPr>
          <a:xfrm>
            <a:off x="45005" y="3959610"/>
            <a:ext cx="12005733" cy="279990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b="1" u="sng" dirty="0">
                <a:solidFill>
                  <a:srgbClr val="002060"/>
                </a:solidFill>
              </a:rPr>
              <a:t>希 伯 來 書 </a:t>
            </a:r>
            <a:r>
              <a:rPr lang="en-US" altLang="zh-TW" sz="3600" b="1" u="sng" dirty="0">
                <a:solidFill>
                  <a:srgbClr val="002060"/>
                </a:solidFill>
              </a:rPr>
              <a:t>4:15b </a:t>
            </a:r>
          </a:p>
          <a:p>
            <a:r>
              <a:rPr lang="zh-TW" altLang="en-US" sz="4800" b="1" dirty="0">
                <a:solidFill>
                  <a:srgbClr val="002060"/>
                </a:solidFill>
              </a:rPr>
              <a:t>他 也 曾 </a:t>
            </a:r>
            <a:r>
              <a:rPr lang="zh-TW" altLang="en-US" sz="4800" b="1" u="sng" dirty="0">
                <a:solidFill>
                  <a:srgbClr val="FF0000"/>
                </a:solidFill>
              </a:rPr>
              <a:t>凡 事 受 過 試 探 </a:t>
            </a:r>
            <a:r>
              <a:rPr lang="zh-TW" altLang="en-US" sz="4800" b="1" dirty="0">
                <a:solidFill>
                  <a:srgbClr val="002060"/>
                </a:solidFill>
              </a:rPr>
              <a:t>， 與 我 們 一 樣 ， 只 是 </a:t>
            </a:r>
            <a:r>
              <a:rPr lang="zh-TW" altLang="en-US" sz="4800" b="1" u="sng" dirty="0">
                <a:solidFill>
                  <a:srgbClr val="FF0000"/>
                </a:solidFill>
              </a:rPr>
              <a:t>他 沒 有 犯 罪 </a:t>
            </a:r>
            <a:r>
              <a:rPr lang="zh-TW" altLang="en-US" sz="4800" b="1" dirty="0">
                <a:solidFill>
                  <a:srgbClr val="002060"/>
                </a:solidFill>
              </a:rPr>
              <a:t>。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D227DB26-2877-466F-B245-1C19C9CD5A59}"/>
              </a:ext>
            </a:extLst>
          </p:cNvPr>
          <p:cNvSpPr/>
          <p:nvPr/>
        </p:nvSpPr>
        <p:spPr>
          <a:xfrm>
            <a:off x="53470" y="3956442"/>
            <a:ext cx="11809350" cy="286221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91C300C4-6F60-4AC6-805F-75A70F8B8A39}"/>
              </a:ext>
            </a:extLst>
          </p:cNvPr>
          <p:cNvSpPr/>
          <p:nvPr/>
        </p:nvSpPr>
        <p:spPr>
          <a:xfrm>
            <a:off x="138731" y="3921782"/>
            <a:ext cx="11868615" cy="2862211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b="1" u="sng" dirty="0">
                <a:solidFill>
                  <a:srgbClr val="002060"/>
                </a:solidFill>
              </a:rPr>
              <a:t>路 加 福 音 </a:t>
            </a:r>
            <a:r>
              <a:rPr lang="en-US" altLang="zh-TW" sz="3600" b="1" u="sng" dirty="0">
                <a:solidFill>
                  <a:srgbClr val="002060"/>
                </a:solidFill>
              </a:rPr>
              <a:t>4:13-14 </a:t>
            </a:r>
          </a:p>
          <a:p>
            <a:r>
              <a:rPr lang="zh-TW" altLang="en-US" sz="4000" b="1" dirty="0">
                <a:solidFill>
                  <a:srgbClr val="002060"/>
                </a:solidFill>
              </a:rPr>
              <a:t>魔 鬼 用 完 了 </a:t>
            </a:r>
            <a:r>
              <a:rPr lang="zh-TW" altLang="en-US" sz="4000" b="1" u="sng" dirty="0">
                <a:solidFill>
                  <a:srgbClr val="FF0000"/>
                </a:solidFill>
              </a:rPr>
              <a:t>各 樣 的 試 探 </a:t>
            </a:r>
            <a:r>
              <a:rPr lang="zh-TW" altLang="en-US" sz="4000" b="1" dirty="0">
                <a:solidFill>
                  <a:srgbClr val="002060"/>
                </a:solidFill>
              </a:rPr>
              <a:t>， 就 暫 時 離 開 耶 穌 。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14 </a:t>
            </a:r>
            <a:r>
              <a:rPr lang="zh-TW" altLang="en-US" sz="4000" b="1" u="sng" dirty="0">
                <a:solidFill>
                  <a:srgbClr val="FF0000"/>
                </a:solidFill>
              </a:rPr>
              <a:t>耶 穌</a:t>
            </a:r>
            <a:r>
              <a:rPr lang="zh-TW" altLang="en-US" sz="4000" b="1" dirty="0">
                <a:solidFill>
                  <a:srgbClr val="002060"/>
                </a:solidFill>
              </a:rPr>
              <a:t> </a:t>
            </a:r>
            <a:r>
              <a:rPr lang="zh-TW" altLang="en-US" sz="4000" b="1" u="sng" dirty="0">
                <a:solidFill>
                  <a:srgbClr val="00B0F0"/>
                </a:solidFill>
              </a:rPr>
              <a:t>滿 有</a:t>
            </a:r>
            <a:r>
              <a:rPr lang="zh-TW" altLang="en-US" sz="4000" b="1" u="sng" dirty="0">
                <a:solidFill>
                  <a:srgbClr val="FF0000"/>
                </a:solidFill>
              </a:rPr>
              <a:t> 聖 靈 的 </a:t>
            </a:r>
            <a:r>
              <a:rPr lang="zh-TW" altLang="en-US" sz="4000" b="1" u="sng" dirty="0">
                <a:solidFill>
                  <a:srgbClr val="00B0F0"/>
                </a:solidFill>
              </a:rPr>
              <a:t>能 力</a:t>
            </a:r>
            <a:r>
              <a:rPr lang="zh-TW" altLang="en-US" sz="4000" b="1" u="sng" dirty="0">
                <a:solidFill>
                  <a:srgbClr val="FF0000"/>
                </a:solidFill>
              </a:rPr>
              <a:t> </a:t>
            </a:r>
            <a:r>
              <a:rPr lang="zh-TW" altLang="en-US" sz="4000" b="1" dirty="0">
                <a:solidFill>
                  <a:srgbClr val="002060"/>
                </a:solidFill>
              </a:rPr>
              <a:t>， 回 到 加 利 利 ； 他 的 名 聲 就 傳 遍 了 四 方 。</a:t>
            </a:r>
          </a:p>
        </p:txBody>
      </p:sp>
    </p:spTree>
    <p:extLst>
      <p:ext uri="{BB962C8B-B14F-4D97-AF65-F5344CB8AC3E}">
        <p14:creationId xmlns:p14="http://schemas.microsoft.com/office/powerpoint/2010/main" val="3325747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" grpId="0"/>
      <p:bldP spid="5" grpId="0" animBg="1"/>
      <p:bldP spid="21" grpId="0" animBg="1"/>
      <p:bldP spid="18" grpId="0" animBg="1"/>
      <p:bldP spid="20" grpId="0" animBg="1"/>
      <p:bldP spid="22" grpId="0" animBg="1"/>
      <p:bldP spid="23" grpId="0" animBg="1"/>
      <p:bldP spid="19" grpId="0" animBg="1"/>
      <p:bldP spid="24" grpId="0" animBg="1"/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499" y="-1"/>
            <a:ext cx="12064999" cy="3163083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b="1" dirty="0">
                <a:solidFill>
                  <a:schemeClr val="bg1"/>
                </a:solidFill>
              </a:rPr>
              <a:t>                                                                  </a:t>
            </a:r>
            <a:r>
              <a:rPr lang="zh-TW" altLang="en-US" sz="4800" b="1" dirty="0">
                <a:solidFill>
                  <a:schemeClr val="bg1"/>
                </a:solidFill>
              </a:rPr>
              <a:t>經 歷</a:t>
            </a:r>
            <a:r>
              <a:rPr lang="zh-TW" altLang="en-US" sz="4800" b="1" dirty="0">
                <a:solidFill>
                  <a:srgbClr val="FF0000"/>
                </a:solidFill>
              </a:rPr>
              <a:t> </a:t>
            </a:r>
            <a:r>
              <a:rPr lang="zh-TW" altLang="en-US" sz="4800" b="1" dirty="0">
                <a:solidFill>
                  <a:schemeClr val="bg1"/>
                </a:solidFill>
              </a:rPr>
              <a:t>神 的 真 實</a:t>
            </a:r>
            <a:endParaRPr lang="en-US" sz="4800" dirty="0">
              <a:solidFill>
                <a:schemeClr val="bg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3008316" y="883614"/>
            <a:ext cx="2635425" cy="2122071"/>
            <a:chOff x="2988034" y="1902469"/>
            <a:chExt cx="277229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108555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D35D7CD9-8A7E-4D17-885B-DB3EB8BC963A}"/>
              </a:ext>
            </a:extLst>
          </p:cNvPr>
          <p:cNvSpPr/>
          <p:nvPr/>
        </p:nvSpPr>
        <p:spPr>
          <a:xfrm>
            <a:off x="63500" y="3694920"/>
            <a:ext cx="11976100" cy="187445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TW" altLang="en-US" b="1" baseline="30000" dirty="0"/>
              <a:t> </a:t>
            </a:r>
            <a:r>
              <a:rPr lang="zh-TW" altLang="en-US" sz="5400" b="1" dirty="0">
                <a:solidFill>
                  <a:srgbClr val="002060"/>
                </a:solidFill>
              </a:rPr>
              <a:t> </a:t>
            </a:r>
            <a:r>
              <a:rPr lang="zh-TW" altLang="en-US" sz="3600" u="sng" dirty="0">
                <a:solidFill>
                  <a:srgbClr val="002060"/>
                </a:solidFill>
              </a:rPr>
              <a:t>約 翰 福 音 </a:t>
            </a:r>
            <a:r>
              <a:rPr lang="en-US" altLang="zh-TW" sz="3600" u="sng" dirty="0">
                <a:solidFill>
                  <a:srgbClr val="002060"/>
                </a:solidFill>
              </a:rPr>
              <a:t>14:16-17</a:t>
            </a:r>
            <a:endParaRPr lang="en-US" sz="3600" u="sng" dirty="0">
              <a:solidFill>
                <a:srgbClr val="002060"/>
              </a:solidFill>
            </a:endParaRP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16 </a:t>
            </a:r>
            <a:r>
              <a:rPr lang="zh-TW" altLang="en-US" sz="4000" b="1" dirty="0">
                <a:solidFill>
                  <a:srgbClr val="002060"/>
                </a:solidFill>
              </a:rPr>
              <a:t>我 要 求 父 ， 父 就 </a:t>
            </a:r>
            <a:r>
              <a:rPr lang="zh-TW" altLang="en-US" sz="4000" b="1" dirty="0">
                <a:solidFill>
                  <a:srgbClr val="FF0000"/>
                </a:solidFill>
              </a:rPr>
              <a:t>另 外</a:t>
            </a:r>
            <a:r>
              <a:rPr lang="zh-TW" altLang="en-US" sz="4000" b="1" dirty="0">
                <a:solidFill>
                  <a:srgbClr val="002060"/>
                </a:solidFill>
              </a:rPr>
              <a:t> 賜 給 你 們 </a:t>
            </a:r>
            <a:r>
              <a:rPr lang="zh-TW" altLang="en-US" sz="4000" b="1" dirty="0">
                <a:solidFill>
                  <a:srgbClr val="FF0000"/>
                </a:solidFill>
              </a:rPr>
              <a:t>一 位 保 惠 師  </a:t>
            </a:r>
            <a:r>
              <a:rPr lang="zh-TW" altLang="en-US" sz="4000" b="1" dirty="0">
                <a:solidFill>
                  <a:srgbClr val="002060"/>
                </a:solidFill>
              </a:rPr>
              <a:t>， 叫 他 </a:t>
            </a:r>
            <a:r>
              <a:rPr lang="zh-TW" altLang="en-US" sz="4000" b="1" dirty="0">
                <a:solidFill>
                  <a:srgbClr val="FF0000"/>
                </a:solidFill>
              </a:rPr>
              <a:t>永 遠 與 你 們 同 在 </a:t>
            </a:r>
            <a:r>
              <a:rPr lang="zh-TW" altLang="en-US" sz="4000" b="1" dirty="0">
                <a:solidFill>
                  <a:srgbClr val="002060"/>
                </a:solidFill>
              </a:rPr>
              <a:t>，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17 </a:t>
            </a:r>
            <a:r>
              <a:rPr lang="zh-TW" altLang="en-US" sz="4000" b="1" dirty="0">
                <a:solidFill>
                  <a:srgbClr val="002060"/>
                </a:solidFill>
              </a:rPr>
              <a:t>就 是 </a:t>
            </a:r>
            <a:r>
              <a:rPr lang="zh-TW" altLang="en-US" sz="4000" b="1" u="sng" dirty="0">
                <a:solidFill>
                  <a:srgbClr val="00B0F0"/>
                </a:solidFill>
              </a:rPr>
              <a:t>真 理 的 聖 靈 </a:t>
            </a:r>
            <a:r>
              <a:rPr lang="zh-TW" altLang="en-US" sz="4000" b="1" dirty="0">
                <a:solidFill>
                  <a:srgbClr val="002060"/>
                </a:solidFill>
              </a:rPr>
              <a:t>， 乃 世 人 不 能 接 受 的 ； 因 為 不 見 他 ， 也 不 認 識 他 。 你 們 卻 認 識 他 ， 因 </a:t>
            </a:r>
            <a:r>
              <a:rPr lang="zh-TW" altLang="en-US" sz="4000" b="1" u="sng" dirty="0">
                <a:solidFill>
                  <a:srgbClr val="FF0000"/>
                </a:solidFill>
              </a:rPr>
              <a:t>他 常 與 你 們 同 在 </a:t>
            </a:r>
            <a:r>
              <a:rPr lang="zh-TW" altLang="en-US" sz="4000" b="1" dirty="0">
                <a:solidFill>
                  <a:srgbClr val="002060"/>
                </a:solidFill>
              </a:rPr>
              <a:t>， </a:t>
            </a:r>
            <a:r>
              <a:rPr lang="zh-TW" altLang="en-US" sz="4000" b="1" u="sng" dirty="0">
                <a:solidFill>
                  <a:srgbClr val="FF0000"/>
                </a:solidFill>
              </a:rPr>
              <a:t>也 要 在 你 們 裡 面 </a:t>
            </a:r>
            <a:r>
              <a:rPr lang="zh-TW" altLang="en-US" sz="4000" b="1" dirty="0">
                <a:solidFill>
                  <a:srgbClr val="00206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2306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499" y="-1"/>
            <a:ext cx="12064999" cy="3163083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b="1" dirty="0">
                <a:solidFill>
                  <a:schemeClr val="bg1"/>
                </a:solidFill>
              </a:rPr>
              <a:t>                                                                  </a:t>
            </a:r>
            <a:endParaRPr lang="en-US" sz="4800" dirty="0">
              <a:solidFill>
                <a:schemeClr val="bg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3008316" y="883614"/>
            <a:ext cx="2635425" cy="2122071"/>
            <a:chOff x="2988034" y="1902469"/>
            <a:chExt cx="277229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108555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884C72E8-4FC4-4B68-8BDE-BF6C101FCFCE}"/>
              </a:ext>
            </a:extLst>
          </p:cNvPr>
          <p:cNvSpPr/>
          <p:nvPr/>
        </p:nvSpPr>
        <p:spPr>
          <a:xfrm>
            <a:off x="0" y="3709664"/>
            <a:ext cx="12192000" cy="31483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6008169-2432-4568-9D00-B33FCF497365}"/>
              </a:ext>
            </a:extLst>
          </p:cNvPr>
          <p:cNvSpPr/>
          <p:nvPr/>
        </p:nvSpPr>
        <p:spPr>
          <a:xfrm>
            <a:off x="63500" y="3901780"/>
            <a:ext cx="12065000" cy="263872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u="sng" dirty="0">
                <a:solidFill>
                  <a:srgbClr val="002060"/>
                </a:solidFill>
              </a:rPr>
              <a:t>詩 篇 </a:t>
            </a:r>
            <a:r>
              <a:rPr lang="en-US" altLang="zh-TW" sz="3600" u="sng" dirty="0">
                <a:solidFill>
                  <a:srgbClr val="002060"/>
                </a:solidFill>
              </a:rPr>
              <a:t>16:11b </a:t>
            </a:r>
          </a:p>
          <a:p>
            <a:r>
              <a:rPr lang="zh-TW" altLang="en-US" sz="4400" b="1" dirty="0">
                <a:solidFill>
                  <a:srgbClr val="002060"/>
                </a:solidFill>
              </a:rPr>
              <a:t>在 你 面 前 有 </a:t>
            </a:r>
            <a:r>
              <a:rPr lang="zh-TW" altLang="en-US" sz="4400" b="1" u="sng" dirty="0">
                <a:solidFill>
                  <a:srgbClr val="FF0000"/>
                </a:solidFill>
              </a:rPr>
              <a:t>滿 足 的 喜 樂 </a:t>
            </a:r>
            <a:r>
              <a:rPr lang="zh-TW" altLang="en-US" sz="4400" b="1" dirty="0">
                <a:solidFill>
                  <a:srgbClr val="002060"/>
                </a:solidFill>
              </a:rPr>
              <a:t>； 在 你 右 手 中 有 </a:t>
            </a:r>
            <a:r>
              <a:rPr lang="zh-TW" altLang="en-US" sz="4400" b="1" u="sng" dirty="0">
                <a:solidFill>
                  <a:srgbClr val="FF0000"/>
                </a:solidFill>
              </a:rPr>
              <a:t>永 遠 的 福 樂 </a:t>
            </a:r>
            <a:r>
              <a:rPr lang="zh-TW" altLang="en-US" sz="4400" b="1" dirty="0">
                <a:solidFill>
                  <a:srgbClr val="002060"/>
                </a:solidFill>
              </a:rPr>
              <a:t>。</a:t>
            </a:r>
          </a:p>
          <a:p>
            <a:pPr algn="ctr"/>
            <a:endParaRPr lang="en-US" b="1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1DB441F-8277-404B-B809-16A300CD3252}"/>
              </a:ext>
            </a:extLst>
          </p:cNvPr>
          <p:cNvSpPr/>
          <p:nvPr/>
        </p:nvSpPr>
        <p:spPr>
          <a:xfrm>
            <a:off x="5867367" y="894710"/>
            <a:ext cx="5163688" cy="13736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/>
              <a:t>享受基督的豐盛</a:t>
            </a:r>
            <a:endParaRPr lang="en-US" altLang="zh-TW" sz="4400" b="1" dirty="0"/>
          </a:p>
          <a:p>
            <a:pPr algn="ctr"/>
            <a:r>
              <a:rPr lang="zh-TW" altLang="en-US" sz="4400" b="1" dirty="0"/>
              <a:t>經歷真正的</a:t>
            </a:r>
            <a:r>
              <a:rPr lang="zh-TW" altLang="en-US" sz="4400" b="1" dirty="0">
                <a:solidFill>
                  <a:schemeClr val="bg1"/>
                </a:solidFill>
              </a:rPr>
              <a:t>滿足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8B1C32F-BA6C-4BFA-BF14-A9AB2DBE9749}"/>
              </a:ext>
            </a:extLst>
          </p:cNvPr>
          <p:cNvSpPr/>
          <p:nvPr/>
        </p:nvSpPr>
        <p:spPr>
          <a:xfrm>
            <a:off x="63498" y="3759832"/>
            <a:ext cx="12064999" cy="304800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u="sng" dirty="0">
                <a:solidFill>
                  <a:srgbClr val="002060"/>
                </a:solidFill>
              </a:rPr>
              <a:t>啟 示 錄 </a:t>
            </a:r>
            <a:r>
              <a:rPr lang="en-US" altLang="zh-TW" sz="3600" u="sng" dirty="0">
                <a:solidFill>
                  <a:srgbClr val="002060"/>
                </a:solidFill>
              </a:rPr>
              <a:t>3:20 </a:t>
            </a:r>
          </a:p>
          <a:p>
            <a:r>
              <a:rPr lang="zh-TW" altLang="en-US" sz="4800" b="1" dirty="0">
                <a:solidFill>
                  <a:srgbClr val="002060"/>
                </a:solidFill>
              </a:rPr>
              <a:t>看 哪 ， 我 站 在 門 外 </a:t>
            </a:r>
            <a:r>
              <a:rPr lang="zh-TW" altLang="en-US" sz="4800" b="1" dirty="0">
                <a:solidFill>
                  <a:srgbClr val="FF0000"/>
                </a:solidFill>
              </a:rPr>
              <a:t>叩 門</a:t>
            </a:r>
            <a:r>
              <a:rPr lang="zh-TW" altLang="en-US" sz="4800" b="1" dirty="0">
                <a:solidFill>
                  <a:srgbClr val="002060"/>
                </a:solidFill>
              </a:rPr>
              <a:t> ， 若 有 聽 見 我 聲 音 就 </a:t>
            </a:r>
            <a:r>
              <a:rPr lang="zh-TW" altLang="en-US" sz="4800" b="1" dirty="0">
                <a:solidFill>
                  <a:srgbClr val="FF0000"/>
                </a:solidFill>
              </a:rPr>
              <a:t>開 門 的 </a:t>
            </a:r>
            <a:r>
              <a:rPr lang="zh-TW" altLang="en-US" sz="4800" b="1" dirty="0">
                <a:solidFill>
                  <a:srgbClr val="002060"/>
                </a:solidFill>
              </a:rPr>
              <a:t>， </a:t>
            </a:r>
            <a:r>
              <a:rPr lang="zh-TW" altLang="en-US" sz="4800" b="1" dirty="0">
                <a:solidFill>
                  <a:srgbClr val="FF0000"/>
                </a:solidFill>
              </a:rPr>
              <a:t>我 要 進 到 他 那 裡 去 </a:t>
            </a:r>
            <a:r>
              <a:rPr lang="zh-TW" altLang="en-US" sz="4800" b="1" dirty="0">
                <a:solidFill>
                  <a:srgbClr val="002060"/>
                </a:solidFill>
              </a:rPr>
              <a:t>， </a:t>
            </a:r>
            <a:r>
              <a:rPr lang="zh-TW" altLang="en-US" sz="4800" b="1" u="sng" dirty="0">
                <a:solidFill>
                  <a:srgbClr val="FF0000"/>
                </a:solidFill>
              </a:rPr>
              <a:t>我 與 他 他 與 我 一 同 坐 席 </a:t>
            </a:r>
            <a:r>
              <a:rPr lang="zh-TW" altLang="en-US" sz="4800" b="1" dirty="0">
                <a:solidFill>
                  <a:srgbClr val="00206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21023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2" grpId="0" animBg="1"/>
      <p:bldP spid="3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499" y="-1"/>
            <a:ext cx="12064999" cy="3163083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b="1" dirty="0">
                <a:solidFill>
                  <a:schemeClr val="bg1"/>
                </a:solidFill>
              </a:rPr>
              <a:t>                                                                  </a:t>
            </a:r>
            <a:endParaRPr lang="en-US" sz="4800" dirty="0">
              <a:solidFill>
                <a:schemeClr val="bg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3008316" y="883614"/>
            <a:ext cx="2635425" cy="2122071"/>
            <a:chOff x="2988034" y="1902469"/>
            <a:chExt cx="277229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108555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B1DB441F-8277-404B-B809-16A300CD3252}"/>
              </a:ext>
            </a:extLst>
          </p:cNvPr>
          <p:cNvSpPr/>
          <p:nvPr/>
        </p:nvSpPr>
        <p:spPr>
          <a:xfrm>
            <a:off x="5841566" y="916051"/>
            <a:ext cx="5163688" cy="13736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/>
              <a:t>讓聖靈做主</a:t>
            </a:r>
            <a:endParaRPr lang="en-US" sz="4400" b="1" dirty="0">
              <a:solidFill>
                <a:schemeClr val="bg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6B96FD-38E3-4E24-8E21-F77867E006B0}"/>
              </a:ext>
            </a:extLst>
          </p:cNvPr>
          <p:cNvSpPr/>
          <p:nvPr/>
        </p:nvSpPr>
        <p:spPr>
          <a:xfrm>
            <a:off x="-2" y="3586246"/>
            <a:ext cx="12192000" cy="314833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4000" u="sng" dirty="0">
                <a:solidFill>
                  <a:srgbClr val="002060"/>
                </a:solidFill>
              </a:rPr>
              <a:t>歌 林 多 後 書 </a:t>
            </a:r>
            <a:r>
              <a:rPr lang="en-US" altLang="zh-TW" sz="4000" u="sng" dirty="0">
                <a:solidFill>
                  <a:srgbClr val="002060"/>
                </a:solidFill>
              </a:rPr>
              <a:t>3:17 </a:t>
            </a:r>
          </a:p>
          <a:p>
            <a:r>
              <a:rPr lang="zh-TW" altLang="en-US" sz="4800" b="1" u="sng" dirty="0">
                <a:solidFill>
                  <a:srgbClr val="FF0000"/>
                </a:solidFill>
              </a:rPr>
              <a:t>主 就 是 那 靈 </a:t>
            </a:r>
            <a:r>
              <a:rPr lang="zh-TW" altLang="en-US" sz="4800" b="1" dirty="0">
                <a:solidFill>
                  <a:srgbClr val="002060"/>
                </a:solidFill>
              </a:rPr>
              <a:t>； 主 的 靈 在 那 裡 ， 那 裡 就 得 以 自 由 。</a:t>
            </a:r>
          </a:p>
        </p:txBody>
      </p:sp>
    </p:spTree>
    <p:extLst>
      <p:ext uri="{BB962C8B-B14F-4D97-AF65-F5344CB8AC3E}">
        <p14:creationId xmlns:p14="http://schemas.microsoft.com/office/powerpoint/2010/main" val="52311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500" y="130"/>
            <a:ext cx="12073466" cy="3860788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b="1" dirty="0">
                <a:solidFill>
                  <a:schemeClr val="bg1"/>
                </a:solidFill>
              </a:rPr>
              <a:t>                                                                  </a:t>
            </a:r>
            <a:r>
              <a:rPr lang="zh-TW" altLang="en-US" sz="4800" b="1" dirty="0">
                <a:solidFill>
                  <a:schemeClr val="bg1"/>
                </a:solidFill>
              </a:rPr>
              <a:t>經 歷</a:t>
            </a:r>
            <a:r>
              <a:rPr lang="zh-TW" altLang="en-US" sz="4800" b="1" dirty="0">
                <a:solidFill>
                  <a:srgbClr val="FF0000"/>
                </a:solidFill>
              </a:rPr>
              <a:t> </a:t>
            </a:r>
            <a:r>
              <a:rPr lang="zh-TW" altLang="en-US" sz="4800" b="1" dirty="0">
                <a:solidFill>
                  <a:schemeClr val="bg1"/>
                </a:solidFill>
              </a:rPr>
              <a:t>神 的 同 在</a:t>
            </a:r>
            <a:endParaRPr lang="en-US" sz="4800" dirty="0">
              <a:solidFill>
                <a:schemeClr val="bg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3008316" y="1196442"/>
            <a:ext cx="2635425" cy="2122071"/>
            <a:chOff x="2988034" y="1902469"/>
            <a:chExt cx="277229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108555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005739DD-6034-4D23-8E4A-F1D72E70B6CC}"/>
              </a:ext>
            </a:extLst>
          </p:cNvPr>
          <p:cNvSpPr/>
          <p:nvPr/>
        </p:nvSpPr>
        <p:spPr>
          <a:xfrm>
            <a:off x="1648326" y="3901780"/>
            <a:ext cx="9492916" cy="2514956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685800" indent="-685800"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rgbClr val="002060"/>
                </a:solidFill>
              </a:rPr>
              <a:t> </a:t>
            </a:r>
            <a:r>
              <a:rPr lang="zh-TW" altLang="en-US" sz="4800" b="1" dirty="0"/>
              <a:t> </a:t>
            </a:r>
            <a:r>
              <a:rPr lang="zh-TW" altLang="en-US" sz="4800" b="1" dirty="0">
                <a:solidFill>
                  <a:srgbClr val="002060"/>
                </a:solidFill>
              </a:rPr>
              <a:t>每一天早晨</a:t>
            </a:r>
            <a:endParaRPr lang="en-US" altLang="zh-TW" sz="4800" b="1" dirty="0">
              <a:solidFill>
                <a:srgbClr val="00206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zh-TW" sz="2000" dirty="0">
              <a:solidFill>
                <a:srgbClr val="002060"/>
              </a:solidFill>
            </a:endParaRPr>
          </a:p>
          <a:p>
            <a:pPr marL="685800" indent="-685800">
              <a:buFont typeface="Wingdings" panose="05000000000000000000" pitchFamily="2" charset="2"/>
              <a:buChar char="§"/>
            </a:pPr>
            <a:r>
              <a:rPr lang="zh-TW" altLang="en-US" sz="4800" dirty="0">
                <a:solidFill>
                  <a:srgbClr val="002060"/>
                </a:solidFill>
              </a:rPr>
              <a:t>  </a:t>
            </a:r>
            <a:r>
              <a:rPr lang="zh-TW" altLang="en-US" sz="4800" b="1" dirty="0">
                <a:solidFill>
                  <a:srgbClr val="002060"/>
                </a:solidFill>
              </a:rPr>
              <a:t>在每一次聚會裡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356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5739DD-6034-4D23-8E4A-F1D72E70B6CC}"/>
              </a:ext>
            </a:extLst>
          </p:cNvPr>
          <p:cNvSpPr/>
          <p:nvPr/>
        </p:nvSpPr>
        <p:spPr>
          <a:xfrm>
            <a:off x="180474" y="3651677"/>
            <a:ext cx="11357811" cy="266525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685800" indent="-6858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rgbClr val="002060"/>
                </a:solidFill>
              </a:rPr>
              <a:t> </a:t>
            </a:r>
            <a:r>
              <a:rPr lang="zh-TW" altLang="en-US" sz="4800" b="1" dirty="0">
                <a:solidFill>
                  <a:srgbClr val="FF0000"/>
                </a:solidFill>
              </a:rPr>
              <a:t>早点起床 </a:t>
            </a:r>
            <a:r>
              <a:rPr lang="zh-TW" altLang="en-US" sz="4800" b="1" dirty="0">
                <a:solidFill>
                  <a:srgbClr val="002060"/>
                </a:solidFill>
              </a:rPr>
              <a:t>渴慕主的 </a:t>
            </a:r>
            <a:r>
              <a:rPr lang="zh-TW" altLang="en-US" sz="4800" b="1" dirty="0">
                <a:solidFill>
                  <a:srgbClr val="FF0000"/>
                </a:solidFill>
              </a:rPr>
              <a:t>顯現</a:t>
            </a:r>
            <a:endParaRPr lang="en-US" altLang="zh-TW" sz="4800" b="1" dirty="0">
              <a:solidFill>
                <a:srgbClr val="FF0000"/>
              </a:solidFill>
            </a:endParaRPr>
          </a:p>
          <a:p>
            <a:pPr marL="685800" indent="-6858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zh-TW" altLang="en-US" sz="4800" dirty="0"/>
              <a:t> </a:t>
            </a:r>
            <a:r>
              <a:rPr lang="zh-TW" altLang="en-US" sz="4800" b="1" dirty="0">
                <a:solidFill>
                  <a:srgbClr val="FF0000"/>
                </a:solidFill>
              </a:rPr>
              <a:t>早点来聚會 </a:t>
            </a:r>
            <a:r>
              <a:rPr lang="zh-TW" altLang="en-US" sz="4800" b="1" dirty="0">
                <a:solidFill>
                  <a:srgbClr val="002060"/>
                </a:solidFill>
              </a:rPr>
              <a:t>尋求 </a:t>
            </a:r>
            <a:r>
              <a:rPr lang="zh-TW" altLang="en-US" sz="4800" b="1" dirty="0">
                <a:solidFill>
                  <a:srgbClr val="FF0000"/>
                </a:solidFill>
              </a:rPr>
              <a:t>主的面</a:t>
            </a:r>
            <a:endParaRPr lang="en-US" altLang="zh-TW" sz="4800" b="1" dirty="0">
              <a:solidFill>
                <a:srgbClr val="FF0000"/>
              </a:solidFill>
            </a:endParaRPr>
          </a:p>
          <a:p>
            <a:pPr marL="685800" indent="-6858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rgbClr val="002060"/>
                </a:solidFill>
              </a:rPr>
              <a:t> 充滿信心，</a:t>
            </a:r>
            <a:r>
              <a:rPr lang="en-US" altLang="zh-TW" sz="4800" b="1" dirty="0">
                <a:solidFill>
                  <a:srgbClr val="002060"/>
                </a:solidFill>
              </a:rPr>
              <a:t> </a:t>
            </a:r>
            <a:r>
              <a:rPr lang="zh-TW" altLang="en-US" sz="4800" b="1" dirty="0">
                <a:solidFill>
                  <a:srgbClr val="FF0000"/>
                </a:solidFill>
              </a:rPr>
              <a:t>情詞迫切 </a:t>
            </a:r>
            <a:r>
              <a:rPr lang="zh-TW" altLang="en-US" sz="4800" b="1" dirty="0">
                <a:solidFill>
                  <a:srgbClr val="002060"/>
                </a:solidFill>
              </a:rPr>
              <a:t>的直求  </a:t>
            </a:r>
            <a:r>
              <a:rPr lang="en-US" altLang="zh-TW" sz="2400" b="1" dirty="0">
                <a:solidFill>
                  <a:srgbClr val="002060"/>
                </a:solidFill>
              </a:rPr>
              <a:t>(</a:t>
            </a:r>
            <a:r>
              <a:rPr lang="zh-TW" altLang="en-US" sz="2400" b="1" dirty="0"/>
              <a:t>路加福音 </a:t>
            </a:r>
            <a:r>
              <a:rPr lang="en-US" altLang="zh-TW" sz="2400" b="1" dirty="0"/>
              <a:t>11:5-13)</a:t>
            </a:r>
            <a:r>
              <a:rPr lang="en-US" altLang="zh-TW" sz="2400" b="1" dirty="0">
                <a:solidFill>
                  <a:srgbClr val="002060"/>
                </a:solidFill>
              </a:rPr>
              <a:t>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500" y="128"/>
            <a:ext cx="12073466" cy="3860788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zh-TW" altLang="en-US" sz="3200" b="1" dirty="0">
                <a:solidFill>
                  <a:schemeClr val="bg1"/>
                </a:solidFill>
              </a:rPr>
              <a:t>                                                               </a:t>
            </a:r>
            <a:r>
              <a:rPr lang="en-US" altLang="zh-TW" sz="4800" b="1" dirty="0">
                <a:solidFill>
                  <a:schemeClr val="bg1"/>
                </a:solidFill>
              </a:rPr>
              <a:t>HOW ?   </a:t>
            </a:r>
            <a:r>
              <a:rPr lang="zh-TW" altLang="en-US" sz="4800" b="1" dirty="0">
                <a:solidFill>
                  <a:schemeClr val="bg1"/>
                </a:solidFill>
              </a:rPr>
              <a:t>渴慕</a:t>
            </a:r>
            <a:endParaRPr lang="en-US" sz="4800" dirty="0">
              <a:solidFill>
                <a:schemeClr val="bg1"/>
              </a:solidFill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3008316" y="1196446"/>
            <a:ext cx="2635425" cy="2122071"/>
            <a:chOff x="2988034" y="1902469"/>
            <a:chExt cx="277229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108555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41039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328194" y="72184"/>
            <a:ext cx="11583068" cy="3312802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616227" y="1046937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A3C09059-F88D-40B2-925F-4E149F0B1077}"/>
              </a:ext>
            </a:extLst>
          </p:cNvPr>
          <p:cNvSpPr/>
          <p:nvPr/>
        </p:nvSpPr>
        <p:spPr>
          <a:xfrm>
            <a:off x="770021" y="1275347"/>
            <a:ext cx="4126832" cy="87830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chemeClr val="bg1"/>
                </a:solidFill>
              </a:rPr>
              <a:t>滿 有 聖 靈</a:t>
            </a:r>
            <a:endParaRPr lang="en-US" altLang="zh-TW" sz="4800" b="1" dirty="0">
              <a:solidFill>
                <a:schemeClr val="bg1"/>
              </a:solidFill>
            </a:endParaRPr>
          </a:p>
          <a:p>
            <a:pPr algn="ctr"/>
            <a:r>
              <a:rPr lang="zh-TW" altLang="en-US" sz="4800" b="1" dirty="0"/>
              <a:t>聖 潔 的 生 活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737D947-7A2B-4840-83E9-8ADEE014C1BB}"/>
              </a:ext>
            </a:extLst>
          </p:cNvPr>
          <p:cNvSpPr/>
          <p:nvPr/>
        </p:nvSpPr>
        <p:spPr>
          <a:xfrm>
            <a:off x="228600" y="3645558"/>
            <a:ext cx="11863137" cy="28153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b="1" u="sng" dirty="0">
                <a:solidFill>
                  <a:srgbClr val="002060"/>
                </a:solidFill>
              </a:rPr>
              <a:t>路 加 福 音 </a:t>
            </a:r>
            <a:r>
              <a:rPr lang="en-US" altLang="zh-TW" sz="3600" b="1" u="sng" dirty="0">
                <a:solidFill>
                  <a:srgbClr val="002060"/>
                </a:solidFill>
              </a:rPr>
              <a:t>4:1 </a:t>
            </a:r>
          </a:p>
          <a:p>
            <a:r>
              <a:rPr lang="zh-TW" altLang="en-US" sz="4800" b="1" dirty="0">
                <a:solidFill>
                  <a:srgbClr val="002060"/>
                </a:solidFill>
              </a:rPr>
              <a:t>耶 穌 </a:t>
            </a:r>
            <a:r>
              <a:rPr lang="zh-TW" altLang="en-US" sz="4800" b="1" dirty="0">
                <a:solidFill>
                  <a:srgbClr val="FF0000"/>
                </a:solidFill>
              </a:rPr>
              <a:t>被 聖 靈 充 滿  </a:t>
            </a:r>
            <a:r>
              <a:rPr lang="en-US" altLang="zh-TW" sz="4800" dirty="0">
                <a:solidFill>
                  <a:srgbClr val="FF0000"/>
                </a:solidFill>
              </a:rPr>
              <a:t>(</a:t>
            </a:r>
            <a:r>
              <a:rPr lang="zh-TW" altLang="en-US" sz="4800" dirty="0">
                <a:solidFill>
                  <a:srgbClr val="FF0000"/>
                </a:solidFill>
              </a:rPr>
              <a:t>滿 有 聖 靈</a:t>
            </a:r>
            <a:r>
              <a:rPr lang="en-US" altLang="zh-TW" sz="4800" dirty="0">
                <a:solidFill>
                  <a:srgbClr val="FF0000"/>
                </a:solidFill>
              </a:rPr>
              <a:t>)</a:t>
            </a:r>
            <a:r>
              <a:rPr lang="zh-TW" altLang="en-US" sz="4800" b="1" dirty="0">
                <a:solidFill>
                  <a:srgbClr val="002060"/>
                </a:solidFill>
              </a:rPr>
              <a:t>， 從 約 但 河 回 來 ， 聖 靈 將 他 引 到 曠 野 ， </a:t>
            </a:r>
            <a:endParaRPr lang="en-US" altLang="zh-TW" sz="4800" b="1" dirty="0">
              <a:solidFill>
                <a:srgbClr val="002060"/>
              </a:solidFill>
            </a:endParaRPr>
          </a:p>
          <a:p>
            <a:r>
              <a:rPr lang="zh-TW" altLang="en-US" sz="4800" b="1" dirty="0">
                <a:solidFill>
                  <a:srgbClr val="FF0000"/>
                </a:solidFill>
              </a:rPr>
              <a:t>四 十 天 受 魔 鬼 的 試 探 </a:t>
            </a:r>
            <a:r>
              <a:rPr lang="zh-TW" altLang="en-US" sz="4800" b="1" dirty="0">
                <a:solidFill>
                  <a:srgbClr val="00206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747204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328194" y="12022"/>
            <a:ext cx="11270248" cy="3012005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616227" y="914585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A3C09059-F88D-40B2-925F-4E149F0B1077}"/>
              </a:ext>
            </a:extLst>
          </p:cNvPr>
          <p:cNvSpPr/>
          <p:nvPr/>
        </p:nvSpPr>
        <p:spPr>
          <a:xfrm>
            <a:off x="770021" y="1046739"/>
            <a:ext cx="4126832" cy="87830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chemeClr val="bg1"/>
                </a:solidFill>
              </a:rPr>
              <a:t>滿 有 聖 靈</a:t>
            </a:r>
            <a:endParaRPr lang="en-US" altLang="zh-TW" sz="4800" b="1" dirty="0">
              <a:solidFill>
                <a:schemeClr val="bg1"/>
              </a:solidFill>
            </a:endParaRPr>
          </a:p>
          <a:p>
            <a:pPr algn="ctr"/>
            <a:r>
              <a:rPr lang="zh-TW" altLang="en-US" sz="4800" b="1" dirty="0"/>
              <a:t>聖 潔 的 生 活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737D947-7A2B-4840-83E9-8ADEE014C1BB}"/>
              </a:ext>
            </a:extLst>
          </p:cNvPr>
          <p:cNvSpPr/>
          <p:nvPr/>
        </p:nvSpPr>
        <p:spPr>
          <a:xfrm>
            <a:off x="228600" y="3332726"/>
            <a:ext cx="11863137" cy="28153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u="sng" dirty="0">
                <a:solidFill>
                  <a:srgbClr val="002060"/>
                </a:solidFill>
              </a:rPr>
              <a:t>雅 各 書 </a:t>
            </a:r>
            <a:r>
              <a:rPr lang="en-US" altLang="zh-TW" sz="3600" u="sng" dirty="0">
                <a:solidFill>
                  <a:srgbClr val="002060"/>
                </a:solidFill>
              </a:rPr>
              <a:t>1:13-15</a:t>
            </a:r>
            <a:endParaRPr lang="en-US" sz="3600" u="sng" dirty="0">
              <a:solidFill>
                <a:srgbClr val="002060"/>
              </a:solidFill>
            </a:endParaRPr>
          </a:p>
          <a:p>
            <a:r>
              <a:rPr lang="en-US" sz="4000" b="1" baseline="30000" dirty="0">
                <a:solidFill>
                  <a:srgbClr val="002060"/>
                </a:solidFill>
              </a:rPr>
              <a:t>13 </a:t>
            </a:r>
            <a:r>
              <a:rPr lang="zh-TW" altLang="en-US" sz="4000" b="1" dirty="0">
                <a:solidFill>
                  <a:srgbClr val="002060"/>
                </a:solidFill>
              </a:rPr>
              <a:t>人 被 試 探 ， 不 可 說 ： 「 我 是 被 神 試 探 」 ； 因 為 神 不 能 被 惡 試 探 ， 他 也 不 試 探 人 。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14 </a:t>
            </a:r>
            <a:r>
              <a:rPr lang="zh-TW" altLang="en-US" sz="4000" b="1" dirty="0">
                <a:solidFill>
                  <a:srgbClr val="002060"/>
                </a:solidFill>
              </a:rPr>
              <a:t>但 各 人 被 試 探 ， 乃 是 </a:t>
            </a:r>
            <a:r>
              <a:rPr lang="zh-TW" altLang="en-US" sz="4000" b="1" dirty="0">
                <a:solidFill>
                  <a:srgbClr val="FF0000"/>
                </a:solidFill>
              </a:rPr>
              <a:t>被 自 己 的 私 慾 牽 引 誘 惑 的 </a:t>
            </a:r>
            <a:r>
              <a:rPr lang="zh-TW" altLang="en-US" sz="4000" b="1" dirty="0">
                <a:solidFill>
                  <a:srgbClr val="002060"/>
                </a:solidFill>
              </a:rPr>
              <a:t>。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15 </a:t>
            </a:r>
            <a:r>
              <a:rPr lang="zh-TW" altLang="en-US" sz="4000" b="1" dirty="0">
                <a:solidFill>
                  <a:srgbClr val="FF0000"/>
                </a:solidFill>
              </a:rPr>
              <a:t>私 慾 既 懷 了 胎 </a:t>
            </a:r>
            <a:r>
              <a:rPr lang="zh-TW" altLang="en-US" sz="4000" b="1" dirty="0">
                <a:solidFill>
                  <a:srgbClr val="002060"/>
                </a:solidFill>
              </a:rPr>
              <a:t>， </a:t>
            </a:r>
            <a:r>
              <a:rPr lang="zh-TW" altLang="en-US" sz="4000" b="1" dirty="0">
                <a:solidFill>
                  <a:srgbClr val="FF0000"/>
                </a:solidFill>
              </a:rPr>
              <a:t>就 生 出 罪 來 </a:t>
            </a:r>
            <a:r>
              <a:rPr lang="zh-TW" altLang="en-US" sz="4000" b="1" dirty="0">
                <a:solidFill>
                  <a:srgbClr val="002060"/>
                </a:solidFill>
              </a:rPr>
              <a:t>； </a:t>
            </a:r>
            <a:r>
              <a:rPr lang="zh-TW" altLang="en-US" sz="4000" b="1" dirty="0">
                <a:solidFill>
                  <a:srgbClr val="FF0000"/>
                </a:solidFill>
              </a:rPr>
              <a:t>罪 既 長 成 </a:t>
            </a:r>
            <a:r>
              <a:rPr lang="zh-TW" altLang="en-US" sz="4000" b="1" dirty="0">
                <a:solidFill>
                  <a:srgbClr val="002060"/>
                </a:solidFill>
              </a:rPr>
              <a:t>， </a:t>
            </a:r>
            <a:r>
              <a:rPr lang="zh-TW" altLang="en-US" sz="4000" b="1" dirty="0">
                <a:solidFill>
                  <a:srgbClr val="FF0000"/>
                </a:solidFill>
              </a:rPr>
              <a:t>就 生 出 死 來 </a:t>
            </a:r>
            <a:r>
              <a:rPr lang="zh-TW" altLang="en-US" sz="4000" b="1" dirty="0">
                <a:solidFill>
                  <a:srgbClr val="00206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90553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328194" y="12022"/>
            <a:ext cx="11270248" cy="3012005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616227" y="914585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A3C09059-F88D-40B2-925F-4E149F0B1077}"/>
              </a:ext>
            </a:extLst>
          </p:cNvPr>
          <p:cNvSpPr/>
          <p:nvPr/>
        </p:nvSpPr>
        <p:spPr>
          <a:xfrm>
            <a:off x="770021" y="1046739"/>
            <a:ext cx="4126832" cy="87830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/>
              <a:t>屬靈爭戰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737D947-7A2B-4840-83E9-8ADEE014C1BB}"/>
              </a:ext>
            </a:extLst>
          </p:cNvPr>
          <p:cNvSpPr/>
          <p:nvPr/>
        </p:nvSpPr>
        <p:spPr>
          <a:xfrm>
            <a:off x="228600" y="3332726"/>
            <a:ext cx="11863137" cy="28153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200" u="sng" dirty="0">
                <a:solidFill>
                  <a:srgbClr val="002060"/>
                </a:solidFill>
              </a:rPr>
              <a:t>羅 馬 書 </a:t>
            </a:r>
            <a:r>
              <a:rPr lang="en-US" altLang="zh-TW" sz="3200" u="sng" dirty="0">
                <a:solidFill>
                  <a:srgbClr val="002060"/>
                </a:solidFill>
              </a:rPr>
              <a:t>8:4-6 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4 </a:t>
            </a:r>
            <a:r>
              <a:rPr lang="zh-TW" altLang="en-US" sz="4000" b="1" dirty="0">
                <a:solidFill>
                  <a:srgbClr val="002060"/>
                </a:solidFill>
              </a:rPr>
              <a:t>使 </a:t>
            </a:r>
            <a:r>
              <a:rPr lang="zh-TW" altLang="en-US" sz="4000" b="1" dirty="0">
                <a:solidFill>
                  <a:srgbClr val="FF0000"/>
                </a:solidFill>
              </a:rPr>
              <a:t>律 法 的 義 </a:t>
            </a:r>
            <a:r>
              <a:rPr lang="zh-TW" altLang="en-US" sz="4000" b="1" u="sng" dirty="0">
                <a:solidFill>
                  <a:srgbClr val="FF0000"/>
                </a:solidFill>
              </a:rPr>
              <a:t>成 就</a:t>
            </a:r>
            <a:r>
              <a:rPr lang="zh-TW" altLang="en-US" sz="4000" b="1" dirty="0">
                <a:solidFill>
                  <a:srgbClr val="002060"/>
                </a:solidFill>
              </a:rPr>
              <a:t> 在 我 們 這 </a:t>
            </a:r>
            <a:r>
              <a:rPr lang="zh-TW" altLang="en-US" sz="4000" b="1" dirty="0">
                <a:solidFill>
                  <a:srgbClr val="FF0000"/>
                </a:solidFill>
              </a:rPr>
              <a:t>不 隨 從 肉 體 </a:t>
            </a:r>
            <a:r>
              <a:rPr lang="zh-TW" altLang="en-US" sz="4000" b="1" dirty="0">
                <a:solidFill>
                  <a:srgbClr val="002060"/>
                </a:solidFill>
              </a:rPr>
              <a:t>、 </a:t>
            </a:r>
            <a:r>
              <a:rPr lang="zh-TW" altLang="en-US" sz="4000" b="1" u="sng" dirty="0">
                <a:solidFill>
                  <a:srgbClr val="FF0000"/>
                </a:solidFill>
              </a:rPr>
              <a:t>只 隨 從 聖 靈 的 人</a:t>
            </a:r>
            <a:r>
              <a:rPr lang="zh-TW" altLang="en-US" sz="4000" b="1" dirty="0">
                <a:solidFill>
                  <a:srgbClr val="002060"/>
                </a:solidFill>
              </a:rPr>
              <a:t> 身 上 。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5 </a:t>
            </a:r>
            <a:r>
              <a:rPr lang="zh-TW" altLang="en-US" sz="4000" b="1" dirty="0">
                <a:solidFill>
                  <a:srgbClr val="002060"/>
                </a:solidFill>
              </a:rPr>
              <a:t>因 為 隨 從 肉 體 的 人 體 貼 肉 體 的 事 ， </a:t>
            </a:r>
            <a:r>
              <a:rPr lang="zh-TW" altLang="en-US" sz="4000" b="1" dirty="0">
                <a:solidFill>
                  <a:srgbClr val="FF0000"/>
                </a:solidFill>
              </a:rPr>
              <a:t>隨 從 聖 靈 的 人 體 貼 聖 靈 的 事 </a:t>
            </a:r>
            <a:r>
              <a:rPr lang="zh-TW" altLang="en-US" sz="4000" b="1" dirty="0">
                <a:solidFill>
                  <a:srgbClr val="002060"/>
                </a:solidFill>
              </a:rPr>
              <a:t>。</a:t>
            </a:r>
          </a:p>
          <a:p>
            <a:r>
              <a:rPr lang="en-US" altLang="zh-TW" sz="4000" b="1" baseline="30000" dirty="0">
                <a:solidFill>
                  <a:srgbClr val="002060"/>
                </a:solidFill>
              </a:rPr>
              <a:t>6 </a:t>
            </a:r>
            <a:r>
              <a:rPr lang="zh-TW" altLang="en-US" sz="4000" b="1" dirty="0">
                <a:solidFill>
                  <a:srgbClr val="002060"/>
                </a:solidFill>
              </a:rPr>
              <a:t>體 貼 肉 體 的 ， 就 是 死 ； </a:t>
            </a:r>
            <a:r>
              <a:rPr lang="zh-TW" altLang="en-US" sz="4000" b="1" dirty="0">
                <a:solidFill>
                  <a:srgbClr val="FF0000"/>
                </a:solidFill>
              </a:rPr>
              <a:t>體 貼 聖 靈 的 ， 乃 是 生 命 、 平 安 </a:t>
            </a:r>
            <a:r>
              <a:rPr lang="zh-TW" altLang="en-US" sz="4000" b="1" dirty="0">
                <a:solidFill>
                  <a:srgbClr val="002060"/>
                </a:solidFill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0642863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328194" y="12022"/>
            <a:ext cx="11270248" cy="3012005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616227" y="914585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A3C09059-F88D-40B2-925F-4E149F0B1077}"/>
              </a:ext>
            </a:extLst>
          </p:cNvPr>
          <p:cNvSpPr/>
          <p:nvPr/>
        </p:nvSpPr>
        <p:spPr>
          <a:xfrm>
            <a:off x="770021" y="1046739"/>
            <a:ext cx="4126832" cy="87830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dirty="0"/>
              <a:t>屬靈爭戰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737D947-7A2B-4840-83E9-8ADEE014C1BB}"/>
              </a:ext>
            </a:extLst>
          </p:cNvPr>
          <p:cNvSpPr/>
          <p:nvPr/>
        </p:nvSpPr>
        <p:spPr>
          <a:xfrm>
            <a:off x="328863" y="3821345"/>
            <a:ext cx="11863137" cy="28153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3600" u="sng" dirty="0">
                <a:solidFill>
                  <a:srgbClr val="002060"/>
                </a:solidFill>
                <a:latin typeface="+mn-ea"/>
              </a:rPr>
              <a:t>雅 歌 </a:t>
            </a:r>
            <a:r>
              <a:rPr lang="en-US" altLang="zh-TW" sz="3600" u="sng" dirty="0">
                <a:solidFill>
                  <a:srgbClr val="002060"/>
                </a:solidFill>
                <a:latin typeface="+mn-ea"/>
              </a:rPr>
              <a:t>2:15</a:t>
            </a:r>
            <a:br>
              <a:rPr lang="zh-TW" altLang="en-US" sz="4400" dirty="0">
                <a:solidFill>
                  <a:srgbClr val="002060"/>
                </a:solidFill>
                <a:latin typeface="+mn-ea"/>
              </a:rPr>
            </a:b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要 給 我 們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擒 拿 狐 狸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 就 是 </a:t>
            </a:r>
            <a:r>
              <a:rPr lang="zh-TW" altLang="en-US" sz="4800" b="1" u="sng" dirty="0">
                <a:solidFill>
                  <a:srgbClr val="FF0000"/>
                </a:solidFill>
                <a:latin typeface="+mn-ea"/>
              </a:rPr>
              <a:t>毀 壞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zh-TW" altLang="en-US" sz="4800" b="1" dirty="0">
                <a:solidFill>
                  <a:srgbClr val="00B0F0"/>
                </a:solidFill>
                <a:latin typeface="+mn-ea"/>
              </a:rPr>
              <a:t>葡 萄 園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的 </a:t>
            </a:r>
            <a:r>
              <a:rPr lang="zh-TW" altLang="en-US" sz="4800" b="1" dirty="0">
                <a:solidFill>
                  <a:srgbClr val="FF0000"/>
                </a:solidFill>
                <a:latin typeface="+mn-ea"/>
              </a:rPr>
              <a:t>小 狐 狸 </a:t>
            </a:r>
            <a:r>
              <a:rPr lang="zh-TW" altLang="en-US" sz="4800" b="1" dirty="0">
                <a:solidFill>
                  <a:srgbClr val="002060"/>
                </a:solidFill>
                <a:latin typeface="+mn-ea"/>
              </a:rPr>
              <a:t>， 因 為 我 們 的 葡 萄 正 在 開 花 。</a:t>
            </a:r>
          </a:p>
          <a:p>
            <a:endParaRPr lang="en-US" altLang="zh-TW" sz="2000" dirty="0">
              <a:solidFill>
                <a:srgbClr val="002060"/>
              </a:solidFill>
              <a:latin typeface="+mn-ea"/>
            </a:endParaRPr>
          </a:p>
          <a:p>
            <a:endParaRPr lang="zh-TW" altLang="en-US" sz="4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2337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328194" y="72184"/>
            <a:ext cx="11583068" cy="3312802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616227" y="998809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A3C09059-F88D-40B2-925F-4E149F0B1077}"/>
              </a:ext>
            </a:extLst>
          </p:cNvPr>
          <p:cNvSpPr/>
          <p:nvPr/>
        </p:nvSpPr>
        <p:spPr>
          <a:xfrm>
            <a:off x="770021" y="1275347"/>
            <a:ext cx="4126832" cy="87830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800" b="1" dirty="0">
                <a:solidFill>
                  <a:schemeClr val="bg1"/>
                </a:solidFill>
              </a:rPr>
              <a:t>滿 有 聖 靈</a:t>
            </a:r>
            <a:endParaRPr lang="en-US" altLang="zh-TW" sz="4800" b="1" dirty="0">
              <a:solidFill>
                <a:schemeClr val="bg1"/>
              </a:solidFill>
            </a:endParaRPr>
          </a:p>
          <a:p>
            <a:pPr algn="ctr"/>
            <a:r>
              <a:rPr lang="zh-TW" altLang="en-US" sz="4800" b="1" dirty="0"/>
              <a:t>聖 潔 的 生 活</a:t>
            </a:r>
            <a:endParaRPr lang="en-US" sz="4800" b="1" dirty="0">
              <a:solidFill>
                <a:schemeClr val="bg1"/>
              </a:solidFill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E737D947-7A2B-4840-83E9-8ADEE014C1BB}"/>
              </a:ext>
            </a:extLst>
          </p:cNvPr>
          <p:cNvSpPr/>
          <p:nvPr/>
        </p:nvSpPr>
        <p:spPr>
          <a:xfrm>
            <a:off x="661738" y="3465078"/>
            <a:ext cx="11863137" cy="281539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685800" indent="-6858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rgbClr val="FF0000"/>
                </a:solidFill>
              </a:rPr>
              <a:t>儆 醒 </a:t>
            </a:r>
            <a:r>
              <a:rPr lang="en-US" altLang="zh-TW" sz="4800" b="1" dirty="0">
                <a:solidFill>
                  <a:srgbClr val="002060"/>
                </a:solidFill>
              </a:rPr>
              <a:t>-</a:t>
            </a:r>
            <a:r>
              <a:rPr lang="en-US" altLang="zh-TW" sz="4800" b="1" dirty="0">
                <a:solidFill>
                  <a:srgbClr val="FF0000"/>
                </a:solidFill>
              </a:rPr>
              <a:t> </a:t>
            </a:r>
            <a:r>
              <a:rPr lang="zh-TW" altLang="en-US" sz="4800" b="1" dirty="0">
                <a:solidFill>
                  <a:srgbClr val="002060"/>
                </a:solidFill>
              </a:rPr>
              <a:t>意 志 選 擇 </a:t>
            </a:r>
            <a:endParaRPr lang="en-US" altLang="zh-TW" sz="4800" b="1" dirty="0">
              <a:solidFill>
                <a:srgbClr val="002060"/>
              </a:solidFill>
            </a:endParaRPr>
          </a:p>
          <a:p>
            <a:pPr marL="685800" indent="-6858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rgbClr val="FF0000"/>
                </a:solidFill>
              </a:rPr>
              <a:t>靠 著 聖 靈 </a:t>
            </a:r>
            <a:r>
              <a:rPr lang="zh-TW" altLang="en-US" sz="4800" b="1" dirty="0">
                <a:solidFill>
                  <a:srgbClr val="002060"/>
                </a:solidFill>
              </a:rPr>
              <a:t>， </a:t>
            </a:r>
            <a:r>
              <a:rPr lang="zh-TW" altLang="en-US" sz="4800" b="1" dirty="0">
                <a:solidFill>
                  <a:srgbClr val="FF0000"/>
                </a:solidFill>
              </a:rPr>
              <a:t>隨 時 多 方 禱 告 祈 求 </a:t>
            </a:r>
            <a:endParaRPr lang="en-US" altLang="zh-TW" sz="4800" b="1" dirty="0">
              <a:solidFill>
                <a:srgbClr val="FF0000"/>
              </a:solidFill>
            </a:endParaRPr>
          </a:p>
          <a:p>
            <a:pPr marL="685800" indent="-6858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zh-TW" altLang="en-US" sz="4800" b="1" dirty="0">
                <a:solidFill>
                  <a:srgbClr val="002060"/>
                </a:solidFill>
              </a:rPr>
              <a:t>從 </a:t>
            </a:r>
            <a:r>
              <a:rPr lang="zh-TW" altLang="en-US" sz="4800" b="1" dirty="0">
                <a:solidFill>
                  <a:srgbClr val="FF0000"/>
                </a:solidFill>
              </a:rPr>
              <a:t>最 弱 點 </a:t>
            </a:r>
            <a:r>
              <a:rPr lang="zh-TW" altLang="en-US" sz="4800" b="1" dirty="0">
                <a:solidFill>
                  <a:srgbClr val="002060"/>
                </a:solidFill>
              </a:rPr>
              <a:t>開 始</a:t>
            </a:r>
          </a:p>
        </p:txBody>
      </p:sp>
    </p:spTree>
    <p:extLst>
      <p:ext uri="{BB962C8B-B14F-4D97-AF65-F5344CB8AC3E}">
        <p14:creationId xmlns:p14="http://schemas.microsoft.com/office/powerpoint/2010/main" val="1070000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Right 3">
            <a:extLst>
              <a:ext uri="{FF2B5EF4-FFF2-40B4-BE49-F238E27FC236}">
                <a16:creationId xmlns:a16="http://schemas.microsoft.com/office/drawing/2014/main" id="{329E5947-1BEC-46AD-B02F-AE503B77D41B}"/>
              </a:ext>
            </a:extLst>
          </p:cNvPr>
          <p:cNvSpPr/>
          <p:nvPr/>
        </p:nvSpPr>
        <p:spPr>
          <a:xfrm>
            <a:off x="63500" y="1473326"/>
            <a:ext cx="12073466" cy="3860788"/>
          </a:xfrm>
          <a:prstGeom prst="rightArrow">
            <a:avLst>
              <a:gd name="adj1" fmla="val 50000"/>
              <a:gd name="adj2" fmla="val 34066"/>
            </a:avLst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5737A6F-39EC-4678-B796-F88C9414403E}"/>
              </a:ext>
            </a:extLst>
          </p:cNvPr>
          <p:cNvSpPr/>
          <p:nvPr/>
        </p:nvSpPr>
        <p:spPr>
          <a:xfrm>
            <a:off x="452141" y="2825870"/>
            <a:ext cx="10905067" cy="11557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000" dirty="0">
                <a:solidFill>
                  <a:schemeClr val="bg1"/>
                </a:solidFill>
              </a:rPr>
              <a:t>耶 穌 如 何 ， 我 們 在 這 世 上 也 如 何</a:t>
            </a:r>
            <a:r>
              <a:rPr lang="zh-TW" altLang="en-US" sz="4400" dirty="0">
                <a:solidFill>
                  <a:schemeClr val="bg1"/>
                </a:solidFill>
              </a:rPr>
              <a:t>  </a:t>
            </a:r>
            <a:r>
              <a:rPr lang="zh-TW" altLang="en-US" dirty="0"/>
              <a:t>約 翰 一 書 </a:t>
            </a:r>
            <a:r>
              <a:rPr lang="en-US" altLang="zh-TW" dirty="0"/>
              <a:t>4:17b</a:t>
            </a:r>
            <a:endParaRPr lang="en-US" sz="4400" dirty="0">
              <a:solidFill>
                <a:schemeClr val="bg1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26BBEF4-76E3-4284-99E9-13721FAEEF08}"/>
              </a:ext>
            </a:extLst>
          </p:cNvPr>
          <p:cNvSpPr/>
          <p:nvPr/>
        </p:nvSpPr>
        <p:spPr>
          <a:xfrm>
            <a:off x="118533" y="2762386"/>
            <a:ext cx="11333635" cy="13081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079C3DE-C80C-4231-B771-77D3696D13C6}"/>
              </a:ext>
            </a:extLst>
          </p:cNvPr>
          <p:cNvGrpSpPr/>
          <p:nvPr/>
        </p:nvGrpSpPr>
        <p:grpSpPr>
          <a:xfrm>
            <a:off x="143039" y="2788618"/>
            <a:ext cx="2758651" cy="2071274"/>
            <a:chOff x="104457" y="1944810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4619279C-A1F6-4D29-9DC9-60B0B3BF301A}"/>
                </a:ext>
              </a:extLst>
            </p:cNvPr>
            <p:cNvSpPr/>
            <p:nvPr/>
          </p:nvSpPr>
          <p:spPr>
            <a:xfrm>
              <a:off x="104457" y="1944810"/>
              <a:ext cx="2722748" cy="2468879"/>
            </a:xfrm>
            <a:prstGeom prst="roundRect">
              <a:avLst/>
            </a:prstGeom>
            <a:solidFill>
              <a:srgbClr val="00B05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: Rounded Corners 4">
              <a:extLst>
                <a:ext uri="{FF2B5EF4-FFF2-40B4-BE49-F238E27FC236}">
                  <a16:creationId xmlns:a16="http://schemas.microsoft.com/office/drawing/2014/main" id="{00CC8036-B340-42BF-8DE0-F110B9E26A67}"/>
                </a:ext>
              </a:extLst>
            </p:cNvPr>
            <p:cNvSpPr txBox="1"/>
            <p:nvPr/>
          </p:nvSpPr>
          <p:spPr>
            <a:xfrm>
              <a:off x="211566" y="2065330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1</a:t>
              </a:r>
              <a:r>
                <a:rPr lang="zh-TW" altLang="en-US" sz="4700" b="1" i="0" u="none" kern="1200" dirty="0"/>
                <a:t>從聖靈   生的</a:t>
              </a:r>
              <a:endParaRPr lang="en-US" sz="4700" b="1" kern="1200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5FE0DE8-5480-4214-A153-9698A1967B5F}"/>
              </a:ext>
            </a:extLst>
          </p:cNvPr>
          <p:cNvGrpSpPr/>
          <p:nvPr/>
        </p:nvGrpSpPr>
        <p:grpSpPr>
          <a:xfrm>
            <a:off x="2948156" y="2788618"/>
            <a:ext cx="2588322" cy="2122071"/>
            <a:chOff x="2988034" y="1902469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B45B08D0-069B-41CB-A42E-7EC287865E77}"/>
                </a:ext>
              </a:extLst>
            </p:cNvPr>
            <p:cNvSpPr/>
            <p:nvPr/>
          </p:nvSpPr>
          <p:spPr>
            <a:xfrm>
              <a:off x="2988034" y="1902469"/>
              <a:ext cx="2722748" cy="2468879"/>
            </a:xfrm>
            <a:prstGeom prst="roundRect">
              <a:avLst/>
            </a:prstGeom>
            <a:solidFill>
              <a:schemeClr val="accent4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922564C3-E7D4-4840-B3B4-67D6F9FCADDD}"/>
                </a:ext>
              </a:extLst>
            </p:cNvPr>
            <p:cNvSpPr txBox="1"/>
            <p:nvPr/>
          </p:nvSpPr>
          <p:spPr>
            <a:xfrm>
              <a:off x="3019957" y="2022990"/>
              <a:ext cx="2651777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marL="0" lvl="0" indent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altLang="zh-TW" sz="4700" b="1" i="0" u="none" kern="1200" dirty="0"/>
                <a:t>2</a:t>
              </a:r>
              <a:r>
                <a:rPr lang="zh-TW" altLang="en-US" sz="4700" b="1" i="0" u="none" kern="1200" dirty="0"/>
                <a:t>被聖靈      充滿</a:t>
              </a:r>
              <a:r>
                <a:rPr lang="zh-TW" altLang="en-US" sz="4700" b="0" i="0" u="none" kern="1200" dirty="0"/>
                <a:t> </a:t>
              </a:r>
              <a:endParaRPr lang="en-US" sz="4700" kern="1200" dirty="0"/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3B1721B-230C-425B-BB11-0B9142768EBF}"/>
              </a:ext>
            </a:extLst>
          </p:cNvPr>
          <p:cNvGrpSpPr/>
          <p:nvPr/>
        </p:nvGrpSpPr>
        <p:grpSpPr>
          <a:xfrm>
            <a:off x="5592164" y="2767460"/>
            <a:ext cx="2722748" cy="2122071"/>
            <a:chOff x="5973216" y="1936342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B5C50FF5-F70E-4C0B-911F-8E1D9A9702FF}"/>
                </a:ext>
              </a:extLst>
            </p:cNvPr>
            <p:cNvSpPr/>
            <p:nvPr/>
          </p:nvSpPr>
          <p:spPr>
            <a:xfrm>
              <a:off x="5973216" y="1936342"/>
              <a:ext cx="2722748" cy="2468879"/>
            </a:xfrm>
            <a:prstGeom prst="roundRect">
              <a:avLst/>
            </a:prstGeom>
            <a:solidFill>
              <a:srgbClr val="FF0000">
                <a:alpha val="85000"/>
              </a:srgb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D82CC4DA-2EC9-40BF-AE2A-4BEADAE1C7CA}"/>
                </a:ext>
              </a:extLst>
            </p:cNvPr>
            <p:cNvSpPr txBox="1"/>
            <p:nvPr/>
          </p:nvSpPr>
          <p:spPr>
            <a:xfrm>
              <a:off x="6081705" y="2070861"/>
              <a:ext cx="2481706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700" b="1" i="0" u="none" kern="1200" dirty="0"/>
                <a:t>3</a:t>
              </a:r>
              <a:r>
                <a:rPr lang="zh-TW" altLang="en-US" sz="4700" b="1" dirty="0">
                  <a:solidFill>
                    <a:prstClr val="white"/>
                  </a:solidFill>
                </a:rPr>
                <a:t>靠聖靈 勝</a:t>
              </a:r>
              <a:r>
                <a:rPr lang="zh-TW" altLang="en-US" sz="4400" b="1" dirty="0">
                  <a:solidFill>
                    <a:prstClr val="white"/>
                  </a:solidFill>
                </a:rPr>
                <a:t>過    試 探</a:t>
              </a:r>
              <a:endParaRPr lang="en-US" sz="4700" b="1" kern="12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11246B3-F038-4A39-91DE-10DF6D575259}"/>
              </a:ext>
            </a:extLst>
          </p:cNvPr>
          <p:cNvGrpSpPr/>
          <p:nvPr/>
        </p:nvGrpSpPr>
        <p:grpSpPr>
          <a:xfrm>
            <a:off x="8359551" y="2767460"/>
            <a:ext cx="2722748" cy="2122071"/>
            <a:chOff x="8958398" y="2037961"/>
            <a:chExt cx="2722748" cy="2468879"/>
          </a:xfrm>
          <a:scene3d>
            <a:camera prst="orthographicFront"/>
            <a:lightRig rig="flat" dir="t"/>
          </a:scene3d>
        </p:grpSpPr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0D887F3E-2867-471E-9A12-8AE06776C2E0}"/>
                </a:ext>
              </a:extLst>
            </p:cNvPr>
            <p:cNvSpPr/>
            <p:nvPr/>
          </p:nvSpPr>
          <p:spPr>
            <a:xfrm>
              <a:off x="8958398" y="2037961"/>
              <a:ext cx="2722748" cy="2468879"/>
            </a:xfrm>
            <a:prstGeom prst="roundRect">
              <a:avLst/>
            </a:prstGeom>
            <a:solidFill>
              <a:srgbClr val="00B0F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ectangle: Rounded Corners 4">
              <a:extLst>
                <a:ext uri="{FF2B5EF4-FFF2-40B4-BE49-F238E27FC236}">
                  <a16:creationId xmlns:a16="http://schemas.microsoft.com/office/drawing/2014/main" id="{5BAE19AE-5CA2-4902-9AF0-D16FC98DA84D}"/>
                </a:ext>
              </a:extLst>
            </p:cNvPr>
            <p:cNvSpPr txBox="1"/>
            <p:nvPr/>
          </p:nvSpPr>
          <p:spPr>
            <a:xfrm>
              <a:off x="9078919" y="2158481"/>
              <a:ext cx="2426194" cy="222783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67640" tIns="167640" rIns="167640" bIns="167640" numCol="1" spcCol="1270" anchor="ctr" anchorCtr="0">
              <a:noAutofit/>
            </a:bodyPr>
            <a:lstStyle/>
            <a:p>
              <a:pPr lvl="0" algn="ctr" defTabSz="1955800">
                <a:spcBef>
                  <a:spcPct val="0"/>
                </a:spcBef>
                <a:spcAft>
                  <a:spcPct val="35000"/>
                </a:spcAft>
              </a:pPr>
              <a:r>
                <a:rPr lang="en-US" altLang="zh-TW" sz="4400" b="1" i="0" u="none" kern="1200" dirty="0"/>
                <a:t>4</a:t>
              </a:r>
              <a:r>
                <a:rPr lang="zh-TW" altLang="en-US" sz="4400" b="1" i="0" u="none" kern="1200" dirty="0"/>
                <a:t>滿有  聖靈    </a:t>
              </a:r>
              <a:r>
                <a:rPr lang="zh-TW" altLang="en-US" sz="4400" b="1" dirty="0"/>
                <a:t>的能</a:t>
              </a:r>
              <a:r>
                <a:rPr lang="zh-TW" altLang="en-US" sz="4400" b="1" i="0" u="none" kern="1200" dirty="0"/>
                <a:t>力</a:t>
              </a:r>
              <a:endParaRPr lang="en-US" sz="4400" b="1" kern="1200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1B0EB67-9A06-4F6C-857A-57A7776F0B47}"/>
              </a:ext>
            </a:extLst>
          </p:cNvPr>
          <p:cNvSpPr txBox="1"/>
          <p:nvPr/>
        </p:nvSpPr>
        <p:spPr>
          <a:xfrm>
            <a:off x="524333" y="429983"/>
            <a:ext cx="11067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002060"/>
                </a:solidFill>
              </a:rPr>
              <a:t>我 們 若 是 靠 聖 靈 得 生 ， 就 當 靠 聖 靈 行 事 </a:t>
            </a:r>
            <a:r>
              <a:rPr lang="zh-TW" altLang="en-US" sz="3200" dirty="0">
                <a:solidFill>
                  <a:srgbClr val="002060"/>
                </a:solidFill>
              </a:rPr>
              <a:t>   </a:t>
            </a:r>
            <a:r>
              <a:rPr lang="zh-TW" altLang="en-US" sz="2000" b="1" dirty="0"/>
              <a:t>約 翰 一 書 </a:t>
            </a:r>
            <a:r>
              <a:rPr lang="en-US" altLang="zh-TW" sz="2000" b="1" dirty="0"/>
              <a:t>4:17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694362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2615</TotalTime>
  <Words>879</Words>
  <Application>Microsoft Office PowerPoint</Application>
  <PresentationFormat>Widescreen</PresentationFormat>
  <Paragraphs>120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Helvetica Neue</vt:lpstr>
      <vt:lpstr>新細明體</vt:lpstr>
      <vt:lpstr>Arial</vt:lpstr>
      <vt:lpstr>Arial</vt:lpstr>
      <vt:lpstr>Calibri</vt:lpstr>
      <vt:lpstr>Calibri Light</vt:lpstr>
      <vt:lpstr>Wingdings</vt:lpstr>
      <vt:lpstr>Office Theme</vt:lpstr>
      <vt:lpstr>聖 靈 保 惠 師 (2)</vt:lpstr>
      <vt:lpstr>聖 靈 保 惠 師 (2)</vt:lpstr>
      <vt:lpstr>神永恆的旨意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 Neiman</dc:creator>
  <cp:lastModifiedBy>Francis Neiman</cp:lastModifiedBy>
  <cp:revision>82</cp:revision>
  <cp:lastPrinted>2018-06-10T02:16:57Z</cp:lastPrinted>
  <dcterms:created xsi:type="dcterms:W3CDTF">2018-06-08T15:18:42Z</dcterms:created>
  <dcterms:modified xsi:type="dcterms:W3CDTF">2018-06-10T12:35:39Z</dcterms:modified>
</cp:coreProperties>
</file>