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0"/>
  </p:notesMasterIdLst>
  <p:sldIdLst>
    <p:sldId id="289" r:id="rId2"/>
    <p:sldId id="290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F1F0-303E-40CD-BDF5-C882F91226D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81C9-ED9D-4D78-BC51-2F6C52B4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77C81-3C76-414E-8196-4CD1B021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F5EA71-9E6F-4AFA-93BC-B6314EB6F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9A64CE-BC22-4E5D-9E71-35DE7AD4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DC51-010D-417C-A437-9A3A11C8DCA9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7711C5-8964-492A-A191-5156A552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ACA0F9-C5B0-4733-AFAD-C32309AD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FB68ED-9779-4D91-B8AE-FCEBE76E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FCAA30-FEC3-4617-800E-4AC05D583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3E023C-89EB-44C7-BE58-0E2BAE5D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9FF8-BF41-4251-955A-F712425AF9CE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40A72C-36C1-4602-AB09-4D44A305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C5A69C-E95A-4C34-B840-378B467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2AAA90-8E97-4CA9-870B-E71BDC47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7B46D5-CC32-4E1E-A960-C039C399F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FC32E2-E2CD-4B1B-9654-9F699721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5EAD-0D6E-4D59-B36E-CAED6AEE0F18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DF8950-5396-42D4-A7E5-4BEB155E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02B9E-2DF6-41F4-99D1-A26E488E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5BC2E3-BA5A-47B1-B904-A84F2694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396D4-2B3F-4D15-A2F0-AA8C369C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FA258A-5640-4E78-84E6-99F5084D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B73B-5A70-4587-AC1A-C871E09973A5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10791A-8306-42AD-BBAF-C3BC8F82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20F7C-C20B-4FA1-9291-5BF54C65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0D029D-EDA8-4C93-8658-B5EA74C4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048C6A-DFDF-451F-B893-403B13B5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FA341-C990-49D6-BE04-DEE9C91A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ECF-974B-4116-ADD4-98667038FD12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7B34B7-6DA1-49C5-8FAC-064C10A1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0EBD1-C6FB-4518-B137-D1A45793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E6B84-BFC3-4B46-B80B-82CF625D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D143F0-71E1-4CDA-9CA2-AD8062CDB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044604-B9B5-45D3-B495-9799769FF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45C3E5-CC93-48C0-8678-E0FAB2DB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DC6E-EAFE-4AAC-B2FE-EB33A597E30B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C73EE3-6EC1-43FE-9930-91E7E2A1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A17801-61B1-4DB6-A523-E2864B70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AE8FF-92FB-4D3C-BAF0-39FB7CF1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26AE5F-411E-412B-9334-AAD2521F5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A47AC8-DA08-4048-BD61-8293CE67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771EEE-E155-4344-B916-EB2884885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F4A97A-2AC9-46B3-B17C-D33762CEA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7F2769-9C59-4F72-9032-FADB2AB7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7D2C-02D9-4F5F-AC8F-3543167BCA4C}" type="datetime1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CFDF6F5-1B3E-4C25-BCA1-EB1132C8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05877C-FD51-4C7D-95F5-53B300F2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5662A9-CDFD-45C0-866B-3A6FA8AD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ED4716-5D51-4B06-B507-7BBCC8FF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8A1-69C2-42BA-BBDC-FB9F67A365DA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0D8C02-81D6-4C83-8C8B-F4293686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A00318-E6DA-4F68-B66F-CD39E692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27A7F6-FE62-4A23-B1E2-5A6B7CB8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078B-6348-48FD-9B47-C27F0D36DBD0}" type="datetime1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8650EA-CA98-4113-B10B-2F42AF2F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7B2FDE-26BF-47E5-BE4A-FCB755E9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2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F0B02-6266-40CA-99F1-4E990C3F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A14D6-39E5-478C-9FA6-9B5E1A9D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036F61-8D68-4F49-B112-CBFE5E70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99A45E-715A-4BAB-BF18-31B11B33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F340-AA77-4E18-8949-A3C6CAB7DE05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392013-E914-4BBF-A8DF-5783C7BF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22284F-59AD-4DC2-92E5-C519AAC3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2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54571-D912-43F8-9C87-82EAD8ED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395354-CB6E-4FD6-8D2D-D2F8D4665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60ED62-2D9A-4746-92DF-3E147815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D5FF8A-1397-4BFF-831D-122894E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E93B-023D-41CB-8E11-5E09EB3EF9DD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3E8A6F-DFF5-405B-B63B-0A19C6C7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91373B-EF0B-4D10-A927-53C6198A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CBC004-7FBB-4314-B8A5-4C22B7B3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CAACD-A7F3-4ED8-8AAB-ECFFF097D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59045-CD2C-45BF-B814-15219A417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B834-BC5D-4C9F-8396-C3AD9F6A27E8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4F4B6-DD7F-4BD5-A527-ECE60ABA9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A51800-4B52-43DD-B4F4-97852F0F5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99D2-2D28-448C-9BA8-7AFFD824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EA7C29-598E-488A-8EF4-C95BF1BDB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880" y="19097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12000" b="1" dirty="0">
                <a:ln>
                  <a:solidFill>
                    <a:schemeClr val="accent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保守你的心</a:t>
            </a:r>
            <a:endParaRPr lang="en-US" sz="12000" b="1" dirty="0">
              <a:ln>
                <a:solidFill>
                  <a:schemeClr val="accent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505327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 的 旨 意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69" y="926432"/>
            <a:ext cx="11816862" cy="582328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羅 馬 書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12:2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2 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不 要 效 法 這 個 世 界 ， 只 要 心 意 更 新 而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變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化 ， 叫 你 們 察 驗 何 為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 的 善 良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、 純 全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、 可 喜 悅 的 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旨 意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algn="l"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歌 羅 西 書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1:9-10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因 此 ， 我 們 自 從 聽 見 的 日 子 ， 也 就 為 你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們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不 住 的 禱 告 祈 求 ， 願 你 們 在 一 切 屬 靈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智 慧 悟 性 上 ，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滿 心 知 道 神 的 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旨 意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10 </a:t>
            </a:r>
            <a:r>
              <a:rPr lang="zh-CN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好 叫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你 們 行 事 為 人 對 得 起 主 ，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凡 事 蒙 他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喜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悅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， 在 一 切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善 事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上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結 果 子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， 漸 漸 的 多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知 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道 神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r>
              <a:rPr lang="en-US" sz="2100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endParaRPr lang="en-US" altLang="zh-CN" sz="1500" dirty="0"/>
          </a:p>
          <a:p>
            <a:endParaRPr lang="en-US" altLang="zh-CN" sz="1500" dirty="0"/>
          </a:p>
          <a:p>
            <a:endParaRPr lang="en-US" altLang="zh-CN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6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505327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圣城新耶路撒冷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" y="613611"/>
            <a:ext cx="11307217" cy="6136105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zh-CN" altLang="en-US" sz="2800" b="1" u="sng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启示录 </a:t>
            </a:r>
            <a:r>
              <a:rPr lang="en-US" altLang="zh-CN" sz="2800" b="1" u="sng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21:1-4</a:t>
            </a:r>
          </a:p>
          <a:p>
            <a:pPr algn="l"/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我又看见一个新天新地，因为先前的天地已经过去了，海也不再有了。 </a:t>
            </a:r>
            <a:endParaRPr lang="en-US" altLang="zh-CN" sz="3600" dirty="0">
              <a:ln>
                <a:solidFill>
                  <a:schemeClr val="tx1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600" b="1" baseline="300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2 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我又看见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圣城新</a:t>
            </a:r>
            <a:r>
              <a:rPr lang="zh-CN" altLang="en-US" sz="3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由神那里从天而降，预备好了，就如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新妇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装饰整齐等候丈夫。</a:t>
            </a:r>
            <a:endParaRPr lang="en-US" altLang="zh-CN" sz="3600" dirty="0">
              <a:ln>
                <a:solidFill>
                  <a:schemeClr val="tx1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sz="3600" b="1" baseline="300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3 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我听见有大声音从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宝座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出来说：“看哪，神的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帐幕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在人间！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他要与人同住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，他们要做他的子民，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神要亲自与他们同在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，做他们的神。 </a:t>
            </a:r>
            <a:endParaRPr lang="en-US" altLang="zh-CN" sz="3600" dirty="0">
              <a:ln>
                <a:solidFill>
                  <a:schemeClr val="tx1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600" b="1" baseline="300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4 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神要擦去他们一切的眼泪，不再有死亡，也不再有悲哀、哭号、疼痛，因为以前的事都过去了。” </a:t>
            </a:r>
            <a:endParaRPr lang="en-US" altLang="zh-CN" sz="3600" dirty="0">
              <a:ln>
                <a:solidFill>
                  <a:schemeClr val="tx1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600" b="1" baseline="300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5 </a:t>
            </a:r>
            <a:r>
              <a:rPr lang="zh-CN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坐宝座的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说：“看哪，我将一切都更新了！”又说：“你要写上，因这些话是可信的，是真实的。”</a:t>
            </a:r>
            <a:endParaRPr lang="en-US" altLang="zh-CN" sz="3600" dirty="0">
              <a:ln>
                <a:solidFill>
                  <a:schemeClr val="tx1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>
              <a:ln>
                <a:solidFill>
                  <a:schemeClr val="tx1"/>
                </a:solidFill>
              </a:ln>
            </a:endParaRPr>
          </a:p>
          <a:p>
            <a:endParaRPr lang="en-US" altLang="zh-CN" dirty="0">
              <a:ln>
                <a:solidFill>
                  <a:schemeClr val="tx1"/>
                </a:solidFill>
              </a:ln>
            </a:endParaRPr>
          </a:p>
          <a:p>
            <a:endParaRPr lang="en-US" altLang="zh-CN" dirty="0">
              <a:ln>
                <a:solidFill>
                  <a:schemeClr val="tx1"/>
                </a:solidFill>
              </a:ln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91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79121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圣城新耶路撒冷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24" y="940623"/>
            <a:ext cx="10936704" cy="554034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zh-CN" altLang="en-US" sz="28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启示录 </a:t>
            </a:r>
            <a:r>
              <a:rPr lang="en-US" altLang="zh-CN" sz="28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21:9-14</a:t>
            </a:r>
          </a:p>
          <a:p>
            <a:pPr algn="l"/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9 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拿着七个金碗，盛满末后七灾的七位天使中，有一位来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对我说：“你到这里来，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我要将新妇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就是羔羊的妻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指</a:t>
            </a:r>
            <a:endParaRPr lang="en-US" altLang="zh-CN" sz="33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给你看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。” 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10 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我被圣灵感动，天使就带我到一座高大的山，将那由神那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里、从天而降的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圣城</a:t>
            </a:r>
            <a:r>
              <a:rPr lang="zh-CN" altLang="en-US" sz="33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指示我。 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lang="en-US" altLang="zh-CN" sz="3300" b="1" baseline="30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11 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城中有神的荣耀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，城的光辉如同</a:t>
            </a:r>
            <a:r>
              <a:rPr lang="zh-CN" altLang="en-US" sz="3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极贵的宝石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，好像碧玉，明如水晶。 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lang="en-US" altLang="zh-CN" sz="3300" b="1" baseline="30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12 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有高大的墙，有十二个门，门上有十二位天使，门上又写着</a:t>
            </a:r>
            <a:r>
              <a:rPr lang="zh-CN" altLang="en-US" sz="33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以色列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十二个支派的名字。 </a:t>
            </a:r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13 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东边有三门，北边有三门，南边有三门，西边有三门。 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14 </a:t>
            </a:r>
            <a:r>
              <a:rPr lang="zh-CN" altLang="en-US" sz="3300" b="1" dirty="0">
                <a:latin typeface="SimSun" panose="02010600030101010101" pitchFamily="2" charset="-122"/>
                <a:ea typeface="SimSun" panose="02010600030101010101" pitchFamily="2" charset="-122"/>
              </a:rPr>
              <a:t>城墙有十二根基，根基上有羔羊十二使徒的名字。</a:t>
            </a:r>
            <a:endParaRPr lang="en-US" altLang="zh-CN" sz="3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47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127" y="96561"/>
            <a:ext cx="8309811" cy="79121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圣城新耶路撒冷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45" y="929209"/>
            <a:ext cx="10146633" cy="552831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altLang="zh-CN" b="1" dirty="0"/>
          </a:p>
          <a:p>
            <a:pPr algn="l"/>
            <a:r>
              <a:rPr lang="zh-CN" altLang="en-US" sz="26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启示录 </a:t>
            </a:r>
            <a:r>
              <a:rPr lang="en-US" altLang="zh-CN" sz="26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21:21-23</a:t>
            </a:r>
          </a:p>
          <a:p>
            <a:pPr algn="l"/>
            <a:endParaRPr lang="en-US" altLang="zh-CN" sz="4300" b="1" baseline="30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4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21 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十二个门是十二颗</a:t>
            </a:r>
            <a:r>
              <a:rPr lang="zh-CN" altLang="en-US" sz="43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珍珠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，每门是一颗珍珠。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城内的街道是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精金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，好像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明透的玻璃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4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22 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我未见城内有殿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因主神全能者和羔羊为</a:t>
            </a:r>
            <a:endParaRPr lang="en-US" altLang="zh-CN" sz="43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城的殿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3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23 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那城内又不用日月光照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因有神的荣耀光照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3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又有羔羊为城的灯</a:t>
            </a:r>
            <a:r>
              <a:rPr lang="zh-CN" altLang="en-US" sz="43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4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79121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圣城新耶路撒冷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123" y="899498"/>
            <a:ext cx="10744509" cy="6042723"/>
          </a:xfrm>
        </p:spPr>
        <p:txBody>
          <a:bodyPr>
            <a:normAutofit/>
          </a:bodyPr>
          <a:lstStyle/>
          <a:p>
            <a:pPr algn="l"/>
            <a:r>
              <a:rPr lang="zh-CN" altLang="en-US" b="1" u="sng" dirty="0">
                <a:latin typeface="SimSun" panose="02010600030101010101" pitchFamily="2" charset="-122"/>
                <a:ea typeface="SimSun" panose="02010600030101010101" pitchFamily="2" charset="-122"/>
              </a:rPr>
              <a:t>启示录 </a:t>
            </a:r>
            <a:r>
              <a:rPr lang="en-US" altLang="zh-CN" b="1" u="sng" dirty="0">
                <a:latin typeface="SimSun" panose="02010600030101010101" pitchFamily="2" charset="-122"/>
                <a:ea typeface="SimSun" panose="02010600030101010101" pitchFamily="2" charset="-122"/>
              </a:rPr>
              <a:t>22:1-5</a:t>
            </a:r>
          </a:p>
          <a:p>
            <a:pPr algn="l"/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天使又指示我在城内街道</a:t>
            </a:r>
            <a:r>
              <a:rPr lang="zh-CN" altLang="en-US" sz="34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当中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一道生命水的河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明亮如水晶，从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神和羔羊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sz="34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宝座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流出来。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4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2 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在河这边与那边有</a:t>
            </a:r>
            <a:r>
              <a:rPr lang="zh-CN" altLang="en-US" sz="34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生命树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，结十二样</a:t>
            </a:r>
            <a:r>
              <a:rPr lang="zh-CN" altLang="en-US" sz="34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果子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，每月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都结果子，树上的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叶子乃为医治万民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4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3 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以后再没有咒诅。在城里有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神和羔羊的宝座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，他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的仆人都要侍奉他， 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4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4 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也要见他的面。他的名字必写在他们的额上。</a:t>
            </a:r>
            <a:endParaRPr lang="en-US" altLang="zh-CN" sz="3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en-US" altLang="zh-CN" sz="3400" b="1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5 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不再有黑夜，他们也不用灯光、日光，因为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主神要光照他们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。他们要做王，直到永永远远。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79121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关锁的园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629" y="981561"/>
            <a:ext cx="10146633" cy="4340716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雅歌 </a:t>
            </a:r>
            <a:r>
              <a:rPr lang="en-US" altLang="zh-CN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4:12</a:t>
            </a:r>
          </a:p>
          <a:p>
            <a:pPr algn="l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我妹子，我新妇，乃是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关锁的园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禁闭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的井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封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闭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的泉源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200" b="1" u="sng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雅歌 </a:t>
            </a:r>
            <a:r>
              <a:rPr lang="en-US" altLang="zh-CN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6:4</a:t>
            </a:r>
          </a:p>
          <a:p>
            <a:pPr algn="l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我的佳偶啊，你美丽如</a:t>
            </a:r>
            <a:r>
              <a:rPr lang="zh-CN" altLang="en-US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得撒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，秀美如</a:t>
            </a:r>
            <a:r>
              <a:rPr lang="zh-CN" altLang="en-US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威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武如展开旌旗的军队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u="sng" dirty="0" smtClean="0">
                <a:latin typeface="SimSun" panose="02010600030101010101" pitchFamily="2" charset="-122"/>
                <a:ea typeface="SimSun" panose="02010600030101010101" pitchFamily="2" charset="-122"/>
              </a:rPr>
              <a:t>歷代志上 </a:t>
            </a:r>
            <a:r>
              <a:rPr lang="en-US" altLang="zh-CN" sz="32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12:38</a:t>
            </a:r>
          </a:p>
          <a:p>
            <a:pPr algn="l">
              <a:lnSpc>
                <a:spcPct val="120000"/>
              </a:lnSpc>
            </a:pPr>
            <a:r>
              <a:rPr lang="en-US" sz="3200" b="1" baseline="30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38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以上都是能守行伍的戰士，他們都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誠 </a:t>
            </a:r>
            <a:r>
              <a:rPr lang="zh-CN" altLang="en-US" sz="32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心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(Perfect Heart</a:t>
            </a:r>
            <a:r>
              <a:rPr lang="en-US" altLang="zh-CN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來到希伯崙，</a:t>
            </a:r>
            <a:r>
              <a:rPr lang="zh-CN" altLang="en-US" sz="3200" b="1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要立大衛作以色列的王 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。以色列其餘的人也都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 心</a:t>
            </a:r>
            <a:r>
              <a:rPr lang="en-US" altLang="zh-CN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one </a:t>
            </a:r>
            <a:r>
              <a:rPr lang="en-US" altLang="zh-CN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heart)</a:t>
            </a:r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要立大衛作王。</a:t>
            </a:r>
            <a:endParaRPr lang="zh-CN" alt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2BDA9-57AB-414D-9AD5-9B35B12C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188" y="108284"/>
            <a:ext cx="8309811" cy="791214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渴慕耶穌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C6C6FC-37FC-46D8-8267-F3FB0595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415845"/>
            <a:ext cx="10146633" cy="5147187"/>
          </a:xfrm>
        </p:spPr>
        <p:txBody>
          <a:bodyPr>
            <a:normAutofit/>
          </a:bodyPr>
          <a:lstStyle/>
          <a:p>
            <a:pPr algn="l"/>
            <a:r>
              <a:rPr lang="zh-CN" altLang="en-US" b="1" u="sng" dirty="0">
                <a:latin typeface="SimSun" panose="02010600030101010101" pitchFamily="2" charset="-122"/>
                <a:ea typeface="SimSun" panose="02010600030101010101" pitchFamily="2" charset="-122"/>
              </a:rPr>
              <a:t>雅歌 </a:t>
            </a:r>
            <a:r>
              <a:rPr lang="en-US" altLang="zh-CN" b="1" u="sng" dirty="0">
                <a:latin typeface="SimSun" panose="02010600030101010101" pitchFamily="2" charset="-122"/>
                <a:ea typeface="SimSun" panose="02010600030101010101" pitchFamily="2" charset="-122"/>
              </a:rPr>
              <a:t>1:2</a:t>
            </a:r>
          </a:p>
          <a:p>
            <a:pPr algn="l"/>
            <a:r>
              <a:rPr lang="zh-CN" altLang="en-US" sz="4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愿他用口与我亲嘴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！因你的爱情比酒更美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endParaRPr lang="en-US" altLang="zh-CN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l"/>
            <a:r>
              <a:rPr lang="zh-CN" altLang="en-US" b="1" u="sng" dirty="0">
                <a:latin typeface="SimSun" panose="02010600030101010101" pitchFamily="2" charset="-122"/>
                <a:ea typeface="SimSun" panose="02010600030101010101" pitchFamily="2" charset="-122"/>
              </a:rPr>
              <a:t>雅歌 </a:t>
            </a:r>
            <a:r>
              <a:rPr lang="en-US" altLang="zh-CN" b="1" u="sng" dirty="0">
                <a:latin typeface="SimSun" panose="02010600030101010101" pitchFamily="2" charset="-122"/>
                <a:ea typeface="SimSun" panose="02010600030101010101" pitchFamily="2" charset="-122"/>
              </a:rPr>
              <a:t>1:4a</a:t>
            </a:r>
          </a:p>
          <a:p>
            <a:pPr algn="l"/>
            <a:r>
              <a:rPr lang="zh-CN" altLang="en-US" sz="4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愿你吸引</a:t>
            </a:r>
            <a:r>
              <a:rPr lang="zh-CN" altLang="en-US" sz="40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CN" altLang="en-US" sz="4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4000" b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</a:t>
            </a:r>
            <a:r>
              <a:rPr lang="zh-CN" altLang="en-US" sz="40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就快跑跟随你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。王带我进了内室。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318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SimSun</vt:lpstr>
      <vt:lpstr>Arial</vt:lpstr>
      <vt:lpstr>Calibri</vt:lpstr>
      <vt:lpstr>Calibri Light</vt:lpstr>
      <vt:lpstr>Office Theme</vt:lpstr>
      <vt:lpstr>保守你的心</vt:lpstr>
      <vt:lpstr>神 的 旨 意</vt:lpstr>
      <vt:lpstr>圣城新耶路撒冷</vt:lpstr>
      <vt:lpstr>圣城新耶路撒冷</vt:lpstr>
      <vt:lpstr>圣城新耶路撒冷</vt:lpstr>
      <vt:lpstr>圣城新耶路撒冷</vt:lpstr>
      <vt:lpstr>关锁的园</vt:lpstr>
      <vt:lpstr>渴慕耶穌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这里有荣耀</dc:title>
  <dc:creator>Shu Sophia Zhang</dc:creator>
  <cp:lastModifiedBy>Tina Cui</cp:lastModifiedBy>
  <cp:revision>88</cp:revision>
  <dcterms:created xsi:type="dcterms:W3CDTF">2018-01-19T15:24:28Z</dcterms:created>
  <dcterms:modified xsi:type="dcterms:W3CDTF">2018-01-23T14:29:28Z</dcterms:modified>
</cp:coreProperties>
</file>